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7" r:id="rId2"/>
    <p:sldId id="281" r:id="rId3"/>
    <p:sldId id="277" r:id="rId4"/>
    <p:sldId id="278" r:id="rId5"/>
    <p:sldId id="258" r:id="rId6"/>
    <p:sldId id="275" r:id="rId7"/>
    <p:sldId id="279" r:id="rId8"/>
    <p:sldId id="261" r:id="rId9"/>
    <p:sldId id="262" r:id="rId10"/>
    <p:sldId id="273" r:id="rId11"/>
    <p:sldId id="271" r:id="rId12"/>
    <p:sldId id="276" r:id="rId13"/>
    <p:sldId id="263" r:id="rId14"/>
    <p:sldId id="264" r:id="rId15"/>
    <p:sldId id="265" r:id="rId16"/>
    <p:sldId id="266" r:id="rId17"/>
    <p:sldId id="26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86752" autoAdjust="0"/>
  </p:normalViewPr>
  <p:slideViewPr>
    <p:cSldViewPr snapToGrid="0">
      <p:cViewPr varScale="1">
        <p:scale>
          <a:sx n="85" d="100"/>
          <a:sy n="85" d="100"/>
        </p:scale>
        <p:origin x="49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629EB-030B-41A7-9170-27F48F96EFFB}" type="datetimeFigureOut">
              <a:rPr lang="en-CA" smtClean="0"/>
              <a:t>2020-12-08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6A3FF-CDAC-4A79-8A00-3F7396FF0B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4645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6A3FF-CDAC-4A79-8A00-3F7396FF0BB9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5658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Do not drag-and-drop photos into PowerPoint. Please use the placeholder spaces provided and do not move photos. This ensures consistent sizing and placement.</a:t>
            </a:r>
            <a:br>
              <a:rPr lang="en-CA" dirty="0"/>
            </a:br>
            <a:r>
              <a:rPr lang="en-CA" dirty="0"/>
              <a:t>Click image and hit ‘delete’ on your keyboard to delete an existing image, then click centre icon to insert new image. </a:t>
            </a:r>
            <a:br>
              <a:rPr lang="en-CA" dirty="0"/>
            </a:br>
            <a:r>
              <a:rPr lang="en-CA"/>
              <a:t>You can edit the crop of the photo within the frame by right clicking and selecting the crop tool, which will allow you to slide the image within the placeholder.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6A3FF-CDAC-4A79-8A00-3F7396FF0BB9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7759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This table is an example of the table style. To create your own table with a custom number of rows and columns, please choose ‘Table’ from the layouts in the ‘New Slide’ drop-down menu, and click the centre icon in the placeholder space to insert your new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6A3FF-CDAC-4A79-8A00-3F7396FF0BB9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2998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Do not drag-and-drop photos into PowerPoint. Please use the placeholder spaces provided and do not move photos. This ensures consistent sizing and placement.</a:t>
            </a:r>
            <a:br>
              <a:rPr lang="en-CA" dirty="0"/>
            </a:br>
            <a:r>
              <a:rPr lang="en-CA" dirty="0"/>
              <a:t>Click image and hit ‘delete’ on your keyboard to delete an existing image, then click centre icon to insert new image. </a:t>
            </a:r>
            <a:br>
              <a:rPr lang="en-CA" dirty="0"/>
            </a:br>
            <a:r>
              <a:rPr lang="en-CA" dirty="0"/>
              <a:t>You can edit the crop of the photo within the frame by right clicking and selecting the crop tool, which will allow you to slide the image within the placeholder.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6A3FF-CDAC-4A79-8A00-3F7396FF0BB9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7091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Do not drag-and-drop photos into PowerPoint. Please use the placeholder spaces provided and do not move photos. This ensures consistent sizing and placement.</a:t>
            </a:r>
            <a:br>
              <a:rPr lang="en-CA" dirty="0"/>
            </a:br>
            <a:r>
              <a:rPr lang="en-CA" dirty="0"/>
              <a:t>Click image and hit ‘delete’ on your keyboard to delete an existing image, then click centre icon to insert new image. </a:t>
            </a:r>
            <a:br>
              <a:rPr lang="en-CA" dirty="0"/>
            </a:br>
            <a:r>
              <a:rPr lang="en-CA" dirty="0"/>
              <a:t>You can edit the crop of the photo within the frame by right clicking and selecting the crop tool, which will allow you to slide the image within the placeholder.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6A3FF-CDAC-4A79-8A00-3F7396FF0BB9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0886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Do not drag-and-drop photos into PowerPoint. Please use the placeholder spaces provided and do not move photos. This ensures consistent sizing and placement.</a:t>
            </a:r>
            <a:br>
              <a:rPr lang="en-CA" dirty="0"/>
            </a:br>
            <a:r>
              <a:rPr lang="en-CA" dirty="0"/>
              <a:t>Click image and hit ‘delete’ on your keyboard to delete an existing image, then click centre icon to insert new image. </a:t>
            </a:r>
            <a:br>
              <a:rPr lang="en-CA" dirty="0"/>
            </a:br>
            <a:r>
              <a:rPr lang="en-CA" dirty="0"/>
              <a:t>You can edit the crop of the photo within the frame by right clicking and selecting the crop tool, which will allow you to slide the image within the placeholder.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6A3FF-CDAC-4A79-8A00-3F7396FF0BB9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002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Do not drag-and-drop photos into PowerPoint. Please use the placeholder spaces provided and do not move photos. This ensures consistent sizing and placement.</a:t>
            </a:r>
            <a:br>
              <a:rPr lang="en-CA" dirty="0"/>
            </a:br>
            <a:r>
              <a:rPr lang="en-CA" dirty="0"/>
              <a:t>Click image and hit ‘delete’ on your keyboard to delete an existing image, then click centre icon to insert new image. </a:t>
            </a:r>
            <a:br>
              <a:rPr lang="en-CA" dirty="0"/>
            </a:br>
            <a:r>
              <a:rPr lang="en-CA" dirty="0"/>
              <a:t>You can edit the crop of the photo within the frame by right clicking and selecting the crop tool, which will allow you to slide the image within the placeholder.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6A3FF-CDAC-4A79-8A00-3F7396FF0BB9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3039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Do not drag-and-drop photos into PowerPoint. Please use the placeholder spaces provided and do not move photos. This ensures consistent sizing and placement.</a:t>
            </a:r>
            <a:br>
              <a:rPr lang="en-CA" dirty="0"/>
            </a:br>
            <a:r>
              <a:rPr lang="en-CA" dirty="0"/>
              <a:t>Click image and hit ‘delete’ on your keyboard to delete an existing image, then click centre icon to insert new image. </a:t>
            </a:r>
            <a:br>
              <a:rPr lang="en-CA" dirty="0"/>
            </a:br>
            <a:r>
              <a:rPr lang="en-CA" dirty="0"/>
              <a:t>You can edit the crop of the photo within the frame by right clicking and selecting the crop tool, which will allow you to slide the image within the placeholder.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6A3FF-CDAC-4A79-8A00-3F7396FF0BB9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3540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Do not drag-and-drop photos into PowerPoint. Please use the placeholder spaces provided and do not move photos. This ensures consistent sizing and placement.</a:t>
            </a:r>
            <a:br>
              <a:rPr lang="en-CA" dirty="0"/>
            </a:br>
            <a:r>
              <a:rPr lang="en-CA" dirty="0"/>
              <a:t>Click image and hit ‘delete’ on your keyboard to delete an existing image, then click centre icon to insert new image. </a:t>
            </a:r>
            <a:br>
              <a:rPr lang="en-CA" dirty="0"/>
            </a:br>
            <a:r>
              <a:rPr lang="en-CA" dirty="0"/>
              <a:t>You can edit the crop of the photo within the frame by right clicking and selecting the crop tool, which will allow you to slide the image within the placeholder.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6A3FF-CDAC-4A79-8A00-3F7396FF0BB9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1241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Do not drag-and-drop photos into PowerPoint. Please use the placeholder spaces provided and do not move photos. This ensures consistent sizing and placement.</a:t>
            </a:r>
            <a:br>
              <a:rPr lang="en-CA" dirty="0"/>
            </a:br>
            <a:r>
              <a:rPr lang="en-CA" dirty="0"/>
              <a:t>Click image and hit ‘delete’ on your keyboard to delete an existing image, then click centre icon to insert new image. </a:t>
            </a:r>
            <a:br>
              <a:rPr lang="en-CA" dirty="0"/>
            </a:br>
            <a:r>
              <a:rPr lang="en-CA" dirty="0"/>
              <a:t>You can edit the crop of the photo within the frame by right clicking and selecting the crop tool, which will allow you to slide the image within the placeholder.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6A3FF-CDAC-4A79-8A00-3F7396FF0BB9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665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CA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C0ACA0-E622-451F-9B20-B77A117203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128" y="6068273"/>
            <a:ext cx="2451100" cy="430212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CA" sz="1800" dirty="0"/>
              <a:t>Month ##, 20##</a:t>
            </a:r>
            <a:endParaRPr lang="en-CA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3095B36-7133-4E39-A898-13942D8EA2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2128" y="1568437"/>
            <a:ext cx="10807742" cy="571500"/>
          </a:xfrm>
          <a:prstGeom prst="rect">
            <a:avLst/>
          </a:prstGeom>
        </p:spPr>
        <p:txBody>
          <a:bodyPr/>
          <a:lstStyle>
            <a:lvl1pPr>
              <a:buNone/>
              <a:defRPr sz="3700"/>
            </a:lvl1pPr>
          </a:lstStyle>
          <a:p>
            <a:pPr lvl="0"/>
            <a:r>
              <a:rPr lang="en-US" dirty="0">
                <a:latin typeface="Calibri" charset="0"/>
              </a:rPr>
              <a:t>Subtitle</a:t>
            </a:r>
            <a:endParaRPr lang="en-CA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221CEAA7-952E-48EA-A335-7070B5B8E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29" y="398785"/>
            <a:ext cx="10807742" cy="1155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800"/>
            </a:lvl1pPr>
          </a:lstStyle>
          <a:p>
            <a:endParaRPr lang="en-CA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8D4C0F4-9712-46AD-AB1B-92C2E4106F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2128" y="2641927"/>
            <a:ext cx="7624558" cy="86871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CA" dirty="0"/>
              <a:t>Presented by: Name, Position</a:t>
            </a:r>
          </a:p>
        </p:txBody>
      </p:sp>
    </p:spTree>
    <p:extLst>
      <p:ext uri="{BB962C8B-B14F-4D97-AF65-F5344CB8AC3E}">
        <p14:creationId xmlns:p14="http://schemas.microsoft.com/office/powerpoint/2010/main" val="548680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ircle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6F94A-2AAE-447D-93CB-C3AD096602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99538" y="1654897"/>
            <a:ext cx="6500333" cy="3947881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6FCD9A8-44BB-4C05-9F22-D0E96A37E8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97282" y="6356350"/>
            <a:ext cx="2995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CA" dirty="0"/>
              <a:t>Toronto and Region Conservation Authority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755FA32-8CBE-4B93-AC21-C8C0F394D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6334" y="6356350"/>
            <a:ext cx="5311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9561071F-2938-4A67-A218-82CF87DCAC96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997B65B-EAD0-4AA8-A31E-DDC3547885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2128" y="1654897"/>
            <a:ext cx="3937894" cy="3947881"/>
          </a:xfrm>
          <a:prstGeom prst="ellipse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D6469725-9048-449F-A460-46B1D20A4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29" y="398786"/>
            <a:ext cx="10807742" cy="1155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831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ircl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6F94A-2AAE-447D-93CB-C3AD096602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2129" y="1654897"/>
            <a:ext cx="6500333" cy="3947881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6FCD9A8-44BB-4C05-9F22-D0E96A37E8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97282" y="6356350"/>
            <a:ext cx="2995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CA" dirty="0"/>
              <a:t>Toronto and Region Conservation Authority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755FA32-8CBE-4B93-AC21-C8C0F394D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6334" y="6356350"/>
            <a:ext cx="5311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9561071F-2938-4A67-A218-82CF87DCAC96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997B65B-EAD0-4AA8-A31E-DDC3547885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61977" y="1654897"/>
            <a:ext cx="3937894" cy="3947881"/>
          </a:xfrm>
          <a:prstGeom prst="ellipse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D6469725-9048-449F-A460-46B1D20A4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29" y="398786"/>
            <a:ext cx="10807742" cy="1155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0738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Blue Box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6F94A-2AAE-447D-93CB-C3AD096602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2129" y="2036362"/>
            <a:ext cx="4941557" cy="3517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6FCD9A8-44BB-4C05-9F22-D0E96A37E8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97282" y="6356350"/>
            <a:ext cx="2995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CA" dirty="0"/>
              <a:t>Toronto and Region Conservation Authority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755FA32-8CBE-4B93-AC21-C8C0F394D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6334" y="6356350"/>
            <a:ext cx="5311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9561071F-2938-4A67-A218-82CF87DCAC96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96EC0B9-5DD6-4848-9446-038A2F7A14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41003" y="1654119"/>
            <a:ext cx="5358868" cy="4280288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EF336926-5F37-4C63-9AE1-BAE85FA15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29" y="398786"/>
            <a:ext cx="10807742" cy="1155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25807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F248A-DE80-46BF-8BE5-297157C0A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129" y="1630673"/>
            <a:ext cx="5157787" cy="49544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28EDD91-0EE1-4702-B302-385B9F8D53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097282" y="6356350"/>
            <a:ext cx="2995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CA" dirty="0"/>
              <a:t>Toronto and Region Conservation Authority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8631F81-1D22-4A55-A05A-A7FA5CE722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86334" y="6356350"/>
            <a:ext cx="5311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9561071F-2938-4A67-A218-82CF87DCAC96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D9B5FD5-EE74-40EB-8BD0-BD000E072DA2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92129" y="2202869"/>
            <a:ext cx="5158910" cy="37323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265E737-0C21-4975-9CC5-2ADE0FE4955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40961" y="2202869"/>
            <a:ext cx="5158910" cy="37323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5FA7E8F-EC6A-42A0-A9BC-56EFB6CF888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40961" y="1630672"/>
            <a:ext cx="5157787" cy="49544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397F78BE-E0E2-4943-837B-3178BACDA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29" y="398786"/>
            <a:ext cx="10807742" cy="1155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97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F5D33B7-C347-4601-AE2E-82AC89C69E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97282" y="6356350"/>
            <a:ext cx="2995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CA" dirty="0"/>
              <a:t>Toronto and Region Conservation Authority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8AB4DC5-083B-4825-AF5A-8FA285DE8D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6334" y="6356350"/>
            <a:ext cx="5311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9561071F-2938-4A67-A218-82CF87DCAC96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B40B9943-EAF8-4853-AA59-E11A8191A3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2129" y="1654119"/>
            <a:ext cx="10807742" cy="4280288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5B09E4A-FF7C-424D-8A19-6E54A7354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29" y="398786"/>
            <a:ext cx="10807742" cy="1155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74980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F5D33B7-C347-4601-AE2E-82AC89C69E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97282" y="6356350"/>
            <a:ext cx="2995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CA" dirty="0"/>
              <a:t>Toronto and Region Conservation Authority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8AB4DC5-083B-4825-AF5A-8FA285DE8D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6334" y="6356350"/>
            <a:ext cx="5311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9561071F-2938-4A67-A218-82CF87DCAC96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C37A4320-B696-42EA-A95B-FEAA61A6DC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41003" y="1654119"/>
            <a:ext cx="5358868" cy="4280288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D246203E-F348-4B88-A678-ABAE64C5E67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2130" y="1654119"/>
            <a:ext cx="5358868" cy="4280288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7299BD5-D794-463E-A61F-2D28858D9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29" y="398786"/>
            <a:ext cx="10807742" cy="1155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35016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F5D33B7-C347-4601-AE2E-82AC89C69E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97282" y="6356350"/>
            <a:ext cx="2995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CA" dirty="0"/>
              <a:t>Toronto and Region Conservation Authority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8AB4DC5-083B-4825-AF5A-8FA285DE8D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6334" y="6356350"/>
            <a:ext cx="5311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9561071F-2938-4A67-A218-82CF87DCAC96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2D9B3CF7-556F-4B8B-BC5D-F49D8639E9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5934407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7189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BC8B726-DC6F-439F-8E24-3E4695F40B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97282" y="6356350"/>
            <a:ext cx="2995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CA" dirty="0"/>
              <a:t>Toronto and Region Conservation Authority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2A52D66-8EE0-4FB2-845F-CCE70667D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6334" y="6356350"/>
            <a:ext cx="5311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9561071F-2938-4A67-A218-82CF87DCAC96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9D0E7A8-4E1C-427E-8450-3F1A3954E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29" y="398786"/>
            <a:ext cx="10807742" cy="1155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1550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6E902-DE74-4F76-822E-ADE772E039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97282" y="6356350"/>
            <a:ext cx="2995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CA" dirty="0"/>
              <a:t>Toronto and Region Conservation Authority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EBBB2-F457-4CF0-ACA6-89206B842A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6334" y="6356350"/>
            <a:ext cx="5311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9561071F-2938-4A67-A218-82CF87DCAC9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94351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CA 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C0ACA0-E622-451F-9B20-B77A117203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128" y="6068273"/>
            <a:ext cx="2451100" cy="430212"/>
          </a:xfrm>
        </p:spPr>
        <p:txBody>
          <a:bodyPr/>
          <a:lstStyle>
            <a:lvl1pPr>
              <a:buNone/>
              <a:defRPr sz="1800" b="1"/>
            </a:lvl1pPr>
          </a:lstStyle>
          <a:p>
            <a:pPr lvl="0"/>
            <a:r>
              <a:rPr lang="en-CA" sz="1800" dirty="0"/>
              <a:t>www.trca.ca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1452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CA Title - double 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C0ACA0-E622-451F-9B20-B77A117203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128" y="6068273"/>
            <a:ext cx="2451100" cy="430212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CA" sz="1800" dirty="0"/>
              <a:t>Month ##, 20##</a:t>
            </a:r>
            <a:endParaRPr lang="en-CA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221CEAA7-952E-48EA-A335-7070B5B8E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29" y="382456"/>
            <a:ext cx="10807742" cy="1495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800"/>
            </a:lvl1pPr>
          </a:lstStyle>
          <a:p>
            <a:endParaRPr lang="en-CA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A82E422-2A3F-4225-9350-EA54BCC69D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2128" y="2641927"/>
            <a:ext cx="7586458" cy="86871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CA" dirty="0"/>
              <a:t>Presented by: </a:t>
            </a:r>
            <a:br>
              <a:rPr lang="en-CA" dirty="0"/>
            </a:br>
            <a:r>
              <a:rPr lang="en-CA" dirty="0"/>
              <a:t>Name, Position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83521-51AF-4B9F-B427-6F6435B104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2150" y="1878013"/>
            <a:ext cx="10807700" cy="558655"/>
          </a:xfrm>
        </p:spPr>
        <p:txBody>
          <a:bodyPr/>
          <a:lstStyle>
            <a:lvl1pPr>
              <a:buNone/>
              <a:defRPr sz="37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CA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87812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FB2B8-8897-4919-98CC-45F107B9C8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129" y="2019534"/>
            <a:ext cx="10807742" cy="2542941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Section Title</a:t>
            </a:r>
            <a:endParaRPr lang="en-CA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7847CAA-AB66-429F-BCCC-C368E3E5D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97282" y="6356350"/>
            <a:ext cx="2995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CA" dirty="0"/>
              <a:t>Toronto and Region Conservation Authority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94C9D53-1EA3-455C-A90E-E6A7FB2600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6334" y="6356350"/>
            <a:ext cx="5311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9561071F-2938-4A67-A218-82CF87DCAC9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36548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Text -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F5D33B7-C347-4601-AE2E-82AC89C69E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97282" y="6356350"/>
            <a:ext cx="2995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CA" dirty="0"/>
              <a:t>Toronto and Region Conservation Authority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8AB4DC5-083B-4825-AF5A-8FA285DE8D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6334" y="6356350"/>
            <a:ext cx="5311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9561071F-2938-4A67-A218-82CF87DCAC96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C14C3C0-977A-4EBF-92C7-C755BD6195D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92129" y="1654897"/>
            <a:ext cx="10807742" cy="4280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64008927-3EF1-4C03-ABBC-8EEB4E8D1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29" y="398786"/>
            <a:ext cx="10807742" cy="1155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79472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Text -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F5D33B7-C347-4601-AE2E-82AC89C69E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97282" y="6356350"/>
            <a:ext cx="2995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CA" dirty="0"/>
              <a:t>Toronto and Region Conservation Authority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8AB4DC5-083B-4825-AF5A-8FA285DE8D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6334" y="6356350"/>
            <a:ext cx="5311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9561071F-2938-4A67-A218-82CF87DCAC96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29F70E2-9C56-4072-B91B-A6198B1B302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92128" y="1654897"/>
            <a:ext cx="10807741" cy="428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33AE2118-E9FE-46C9-8427-40F3E626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29" y="398786"/>
            <a:ext cx="10807742" cy="1155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6683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F5D33B7-C347-4601-AE2E-82AC89C69E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97282" y="6356350"/>
            <a:ext cx="2995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CA" dirty="0"/>
              <a:t>Toronto and Region Conservation Authority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8AB4DC5-083B-4825-AF5A-8FA285DE8D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6334" y="6356350"/>
            <a:ext cx="5311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9561071F-2938-4A67-A218-82CF87DCAC96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33AE2118-E9FE-46C9-8427-40F3E626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29" y="398786"/>
            <a:ext cx="10807742" cy="1155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CA" dirty="0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EB1F7525-8F56-4BEA-9810-8FBBA00A7FB0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92150" y="1654898"/>
            <a:ext cx="10807700" cy="4280288"/>
          </a:xfr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845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6F94A-2AAE-447D-93CB-C3AD096602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2129" y="1654897"/>
            <a:ext cx="5158910" cy="4280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6FCD9A8-44BB-4C05-9F22-D0E96A37E8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97282" y="6356350"/>
            <a:ext cx="2995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CA" dirty="0"/>
              <a:t>Toronto and Region Conservation Authority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755FA32-8CBE-4B93-AC21-C8C0F394D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6334" y="6356350"/>
            <a:ext cx="5311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9561071F-2938-4A67-A218-82CF87DCAC96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5EFEAAC-DBD4-4DD4-A9DC-0EE0E620B66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40961" y="1654897"/>
            <a:ext cx="5158910" cy="4280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5D39E88-3CD2-45E3-9EAE-782C383D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29" y="398786"/>
            <a:ext cx="10807742" cy="1155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5902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6F94A-2AAE-447D-93CB-C3AD096602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2129" y="1654897"/>
            <a:ext cx="5158910" cy="4280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6FCD9A8-44BB-4C05-9F22-D0E96A37E8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97282" y="6356350"/>
            <a:ext cx="2995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CA" dirty="0"/>
              <a:t>Toronto and Region Conservation Authority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755FA32-8CBE-4B93-AC21-C8C0F394D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6334" y="6356350"/>
            <a:ext cx="5311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9561071F-2938-4A67-A218-82CF87DCAC96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400838E2-08FD-49FB-B623-B69FB01EBB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0961" y="1654118"/>
            <a:ext cx="5158910" cy="3960101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31501E2E-7088-4FA3-9891-0BADFF82B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29" y="398786"/>
            <a:ext cx="10807742" cy="1155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3320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pag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6F94A-2AAE-447D-93CB-C3AD096602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0961" y="2177143"/>
            <a:ext cx="5158910" cy="37580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6FCD9A8-44BB-4C05-9F22-D0E96A37E8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97282" y="6356350"/>
            <a:ext cx="2995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CA" dirty="0"/>
              <a:t>Toronto and Region Conservation Authority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755FA32-8CBE-4B93-AC21-C8C0F394D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6334" y="6356350"/>
            <a:ext cx="5311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9561071F-2938-4A67-A218-82CF87DCAC96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9EF773AB-BC3C-46DF-B496-87CCC4CA6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961" y="424912"/>
            <a:ext cx="5158910" cy="1511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400838E2-08FD-49FB-B623-B69FB01EBB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51040" cy="6858000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1625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59F5A1-9629-4B54-B547-3373A0983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29" y="398786"/>
            <a:ext cx="10807742" cy="1160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F9759-1EA5-47AD-A885-7A5B932E0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129" y="1654899"/>
            <a:ext cx="10807742" cy="4280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7A48E-C05B-4BE3-826A-F0FE0BF2C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97282" y="6356350"/>
            <a:ext cx="2995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CA" dirty="0"/>
              <a:t>Toronto and Region Conservation Authority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544AC-065D-4756-8A00-A9C3277D7B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6334" y="6356350"/>
            <a:ext cx="5311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9561071F-2938-4A67-A218-82CF87DCAC96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1DE4BB1-3B85-4C83-88DE-8010B5FEC44D}"/>
              </a:ext>
            </a:extLst>
          </p:cNvPr>
          <p:cNvCxnSpPr/>
          <p:nvPr userDrawn="1"/>
        </p:nvCxnSpPr>
        <p:spPr>
          <a:xfrm>
            <a:off x="11147158" y="6394912"/>
            <a:ext cx="0" cy="288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712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9" r:id="rId2"/>
    <p:sldLayoutId id="2147483651" r:id="rId3"/>
    <p:sldLayoutId id="2147483650" r:id="rId4"/>
    <p:sldLayoutId id="2147483662" r:id="rId5"/>
    <p:sldLayoutId id="2147483673" r:id="rId6"/>
    <p:sldLayoutId id="2147483652" r:id="rId7"/>
    <p:sldLayoutId id="2147483664" r:id="rId8"/>
    <p:sldLayoutId id="2147483671" r:id="rId9"/>
    <p:sldLayoutId id="2147483672" r:id="rId10"/>
    <p:sldLayoutId id="2147483670" r:id="rId11"/>
    <p:sldLayoutId id="2147483665" r:id="rId12"/>
    <p:sldLayoutId id="2147483653" r:id="rId13"/>
    <p:sldLayoutId id="2147483666" r:id="rId14"/>
    <p:sldLayoutId id="2147483667" r:id="rId15"/>
    <p:sldLayoutId id="2147483668" r:id="rId16"/>
    <p:sldLayoutId id="2147483654" r:id="rId17"/>
    <p:sldLayoutId id="2147483655" r:id="rId18"/>
    <p:sldLayoutId id="2147483663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713888-AED8-4892-BFC6-3C646976D4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Month ##, 20##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C47919-8F0A-429B-9BC7-CA7EB16F2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Subtitle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F6B684-C09B-4AF4-8541-EB7DD04F2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4A2AA2-0ECC-4FB4-9F28-4842CB631F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dirty="0"/>
              <a:t>Presented by: Name, Position</a:t>
            </a:r>
          </a:p>
        </p:txBody>
      </p:sp>
    </p:spTree>
    <p:extLst>
      <p:ext uri="{BB962C8B-B14F-4D97-AF65-F5344CB8AC3E}">
        <p14:creationId xmlns:p14="http://schemas.microsoft.com/office/powerpoint/2010/main" val="4026133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AC2B91-5C58-4068-B140-1BE4A659CB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Do not add any special effects, colours, or borders to image.</a:t>
            </a:r>
          </a:p>
          <a:p>
            <a:r>
              <a:rPr lang="en-CA" dirty="0"/>
              <a:t>Do not drag-and-drop photos into PowerPoint. Please use the placeholder spaces provided. </a:t>
            </a:r>
          </a:p>
          <a:p>
            <a:r>
              <a:rPr lang="en-CA" dirty="0"/>
              <a:t>Click image and ‘delete’ key to delete existing image, then click centre icon to insert new image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EC9ACF-F439-4180-A33D-60D05E5FC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CA"/>
              <a:t>Toronto and Region Conservation Authority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C213F-E5AB-4F92-A751-91BA54D7FB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9561071F-2938-4A67-A218-82CF87DCAC96}" type="slidenum">
              <a:rPr lang="en-CA" smtClean="0"/>
              <a:pPr algn="l"/>
              <a:t>10</a:t>
            </a:fld>
            <a:endParaRPr lang="en-CA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C029F4E-8520-476B-86B9-3A4FFC98F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Slide Title for Slide with Half-page Image</a:t>
            </a:r>
          </a:p>
        </p:txBody>
      </p:sp>
      <p:pic>
        <p:nvPicPr>
          <p:cNvPr id="8" name="Picture Placeholder 7" descr="A close up of a flower&#10;&#10;Description automatically generated">
            <a:extLst>
              <a:ext uri="{FF2B5EF4-FFF2-40B4-BE49-F238E27FC236}">
                <a16:creationId xmlns:a16="http://schemas.microsoft.com/office/drawing/2014/main" id="{6542AC99-8B2E-41F2-9577-B5912D26A0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1" b="10941"/>
          <a:stretch/>
        </p:blipFill>
        <p:spPr/>
      </p:pic>
    </p:spTree>
    <p:extLst>
      <p:ext uri="{BB962C8B-B14F-4D97-AF65-F5344CB8AC3E}">
        <p14:creationId xmlns:p14="http://schemas.microsoft.com/office/powerpoint/2010/main" val="173592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9D79F8-86E0-4DE4-8295-F50CCE28B7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/>
              <a:t>Do not add any special effects, colours, or borders to image.</a:t>
            </a:r>
          </a:p>
          <a:p>
            <a:r>
              <a:rPr lang="en-CA" dirty="0"/>
              <a:t>Do not drag-and-drop photos into PowerPoint. Please use the placeholder spaces provided. </a:t>
            </a:r>
          </a:p>
          <a:p>
            <a:r>
              <a:rPr lang="en-CA" dirty="0"/>
              <a:t>Click image and ‘delete’ key to delete existing image, then click centre icon to insert new image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DF0A29-DFF8-40C0-B256-AF1CD28FC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CA"/>
              <a:t>Toronto and Region Conservation Authority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2279F-75F9-41FB-8F08-9E37FD0EA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9561071F-2938-4A67-A218-82CF87DCAC96}" type="slidenum">
              <a:rPr lang="en-CA" smtClean="0"/>
              <a:pPr algn="l"/>
              <a:t>11</a:t>
            </a:fld>
            <a:endParaRPr lang="en-CA" dirty="0"/>
          </a:p>
        </p:txBody>
      </p:sp>
      <p:pic>
        <p:nvPicPr>
          <p:cNvPr id="8" name="Picture Placeholder 7" descr="A small boat in a body of water&#10;&#10;Description automatically generated">
            <a:extLst>
              <a:ext uri="{FF2B5EF4-FFF2-40B4-BE49-F238E27FC236}">
                <a16:creationId xmlns:a16="http://schemas.microsoft.com/office/drawing/2014/main" id="{A25A9D74-9723-4B5A-9F9C-1202B6563A9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5" r="27581"/>
          <a:stretch/>
        </p:blipFill>
        <p:spPr>
          <a:xfrm>
            <a:off x="692128" y="1654897"/>
            <a:ext cx="3937894" cy="3947881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5033723-62DE-4C12-85B5-2769DCD8A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Slide Title for Slide with Circle Image and Text</a:t>
            </a:r>
          </a:p>
        </p:txBody>
      </p:sp>
    </p:spTree>
    <p:extLst>
      <p:ext uri="{BB962C8B-B14F-4D97-AF65-F5344CB8AC3E}">
        <p14:creationId xmlns:p14="http://schemas.microsoft.com/office/powerpoint/2010/main" val="3438785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4D62EE-856E-4B64-A926-FCA310912F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/>
              <a:t>Do not add any special effects, colours, or borders to image.</a:t>
            </a:r>
          </a:p>
          <a:p>
            <a:r>
              <a:rPr lang="en-CA" dirty="0"/>
              <a:t>Do not drag-and-drop photos into PowerPoint. Please use the placeholder spaces provided. </a:t>
            </a:r>
          </a:p>
          <a:p>
            <a:r>
              <a:rPr lang="en-CA" dirty="0"/>
              <a:t>Click image and ‘delete’ key to delete existing image, then click centre icon to insert new image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6B4A8C-8C91-421F-A0E3-7A37D0CE6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CA"/>
              <a:t>Toronto and Region Conservation Authority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04E136-0FB1-4407-B1FF-F2859CCF28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9561071F-2938-4A67-A218-82CF87DCAC96}" type="slidenum">
              <a:rPr lang="en-CA" smtClean="0"/>
              <a:pPr algn="l"/>
              <a:t>12</a:t>
            </a:fld>
            <a:endParaRPr lang="en-CA" dirty="0"/>
          </a:p>
        </p:txBody>
      </p:sp>
      <p:pic>
        <p:nvPicPr>
          <p:cNvPr id="8" name="Picture Placeholder 7" descr="A bird flying over a body of water&#10;&#10;Description automatically generated">
            <a:extLst>
              <a:ext uri="{FF2B5EF4-FFF2-40B4-BE49-F238E27FC236}">
                <a16:creationId xmlns:a16="http://schemas.microsoft.com/office/drawing/2014/main" id="{E28A4883-5831-44B4-A34C-4B21CDB323D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0" t="9193" r="19627"/>
          <a:stretch/>
        </p:blipFill>
        <p:spPr>
          <a:xfrm>
            <a:off x="7561977" y="1654897"/>
            <a:ext cx="3937894" cy="3947881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5F0AA38-95FC-42CF-8D95-8A4B02D4B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Slide Title for Slide with Text and Circle Image</a:t>
            </a:r>
          </a:p>
        </p:txBody>
      </p:sp>
    </p:spTree>
    <p:extLst>
      <p:ext uri="{BB962C8B-B14F-4D97-AF65-F5344CB8AC3E}">
        <p14:creationId xmlns:p14="http://schemas.microsoft.com/office/powerpoint/2010/main" val="421342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D1C29C-0C49-4C5E-A340-CD546E35F2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Do not drag-and-drop photos into PowerPoint. Click image and ‘delete’ key to delete existing image. Click centre icon to insert new image.</a:t>
            </a:r>
          </a:p>
          <a:p>
            <a:r>
              <a:rPr lang="en-CA" dirty="0"/>
              <a:t>This colour blue is to be used for background blocks and is not to be altered.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EFAFAF-E2D5-4630-8BE8-E16F8544FF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CA"/>
              <a:t>Toronto and Region Conservation Authority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324B8-04B2-4604-8482-DABE102D6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9561071F-2938-4A67-A218-82CF87DCAC96}" type="slidenum">
              <a:rPr lang="en-CA" smtClean="0"/>
              <a:pPr algn="l"/>
              <a:t>13</a:t>
            </a:fld>
            <a:endParaRPr lang="en-CA" dirty="0"/>
          </a:p>
        </p:txBody>
      </p:sp>
      <p:pic>
        <p:nvPicPr>
          <p:cNvPr id="8" name="Picture Placeholder 7" descr="A small bird perched on a tree branch&#10;&#10;Description automatically generated">
            <a:extLst>
              <a:ext uri="{FF2B5EF4-FFF2-40B4-BE49-F238E27FC236}">
                <a16:creationId xmlns:a16="http://schemas.microsoft.com/office/drawing/2014/main" id="{D3E576A5-DC1B-4372-BE45-05C8848A0E8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4" r="8254"/>
          <a:stretch/>
        </p:blipFill>
        <p:spPr/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90C3417-2306-49D3-BD93-7616E2BD7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Slide Title for Slide with Blue Box and Image</a:t>
            </a:r>
          </a:p>
        </p:txBody>
      </p:sp>
    </p:spTree>
    <p:extLst>
      <p:ext uri="{BB962C8B-B14F-4D97-AF65-F5344CB8AC3E}">
        <p14:creationId xmlns:p14="http://schemas.microsoft.com/office/powerpoint/2010/main" val="3493020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D90BC7-BB11-43D5-9EAB-E1B67CDF5A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Column One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CDDE0A-431D-4C80-AB67-05B8F50D02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CA"/>
              <a:t>Toronto and Region Conservation Authority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4DE0C-5900-48A7-8D12-6EC226872C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9561071F-2938-4A67-A218-82CF87DCAC96}" type="slidenum">
              <a:rPr lang="en-CA" smtClean="0"/>
              <a:pPr algn="l"/>
              <a:t>14</a:t>
            </a:fld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4B9975-1C62-433A-B912-399D436B393F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r>
              <a:rPr lang="en-CA" dirty="0"/>
              <a:t>Bullet point</a:t>
            </a:r>
          </a:p>
          <a:p>
            <a:r>
              <a:rPr lang="en-CA" dirty="0"/>
              <a:t>Bullet point</a:t>
            </a:r>
          </a:p>
          <a:p>
            <a:r>
              <a:rPr lang="en-CA" dirty="0"/>
              <a:t>Bullet point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650AE0-70C1-457C-9F76-6437696F8831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CA" dirty="0"/>
              <a:t>Bullet point</a:t>
            </a:r>
          </a:p>
          <a:p>
            <a:r>
              <a:rPr lang="en-CA" dirty="0"/>
              <a:t>Bullet point</a:t>
            </a:r>
          </a:p>
          <a:p>
            <a:r>
              <a:rPr lang="en-CA" dirty="0"/>
              <a:t>Bullet point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AD5F67C-F239-4F3C-8CD3-0A6C63CA85CA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CA" dirty="0"/>
              <a:t>Column Two Title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CE9B755-317C-4445-83A7-B366E8FB7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Slide Title for Two Column Comparison</a:t>
            </a:r>
          </a:p>
        </p:txBody>
      </p:sp>
    </p:spTree>
    <p:extLst>
      <p:ext uri="{BB962C8B-B14F-4D97-AF65-F5344CB8AC3E}">
        <p14:creationId xmlns:p14="http://schemas.microsoft.com/office/powerpoint/2010/main" val="108783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4ED7B6-0A0F-4827-9316-DEA69E7B20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CA"/>
              <a:t>Toronto and Region Conservation Authority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8590A5-FD6F-402D-B60A-062113E21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9561071F-2938-4A67-A218-82CF87DCAC96}" type="slidenum">
              <a:rPr lang="en-CA" smtClean="0"/>
              <a:pPr algn="l"/>
              <a:t>15</a:t>
            </a:fld>
            <a:endParaRPr lang="en-CA" dirty="0"/>
          </a:p>
        </p:txBody>
      </p:sp>
      <p:pic>
        <p:nvPicPr>
          <p:cNvPr id="7" name="Picture Placeholder 6" descr="A river surrounded by trees&#10;&#10;Description automatically generated">
            <a:extLst>
              <a:ext uri="{FF2B5EF4-FFF2-40B4-BE49-F238E27FC236}">
                <a16:creationId xmlns:a16="http://schemas.microsoft.com/office/drawing/2014/main" id="{D7A4B46E-AF55-40EB-9AF3-76BDDB969DF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0" b="20300"/>
          <a:stretch/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7B14FC9-6384-48D3-B10D-257325B30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Slide Title for Full Page Image</a:t>
            </a:r>
          </a:p>
        </p:txBody>
      </p:sp>
    </p:spTree>
    <p:extLst>
      <p:ext uri="{BB962C8B-B14F-4D97-AF65-F5344CB8AC3E}">
        <p14:creationId xmlns:p14="http://schemas.microsoft.com/office/powerpoint/2010/main" val="414001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4C612A-05DC-4644-AB78-89DEBE8C7A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CA"/>
              <a:t>Toronto and Region Conservation Authority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B9A0E9-DC24-45C8-9B17-152627D340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9561071F-2938-4A67-A218-82CF87DCAC96}" type="slidenum">
              <a:rPr lang="en-CA" smtClean="0"/>
              <a:pPr algn="l"/>
              <a:t>16</a:t>
            </a:fld>
            <a:endParaRPr lang="en-CA" dirty="0"/>
          </a:p>
        </p:txBody>
      </p:sp>
      <p:pic>
        <p:nvPicPr>
          <p:cNvPr id="10" name="Picture Placeholder 9" descr="A close up of a flower&#10;&#10;Description automatically generated">
            <a:extLst>
              <a:ext uri="{FF2B5EF4-FFF2-40B4-BE49-F238E27FC236}">
                <a16:creationId xmlns:a16="http://schemas.microsoft.com/office/drawing/2014/main" id="{AD9C58D9-27DF-4B70-B821-AE0D90D6E2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5" r="8415"/>
          <a:stretch/>
        </p:blipFill>
        <p:spPr/>
      </p:pic>
      <p:pic>
        <p:nvPicPr>
          <p:cNvPr id="8" name="Picture Placeholder 7" descr="A close up of a flower&#10;&#10;Description automatically generated">
            <a:extLst>
              <a:ext uri="{FF2B5EF4-FFF2-40B4-BE49-F238E27FC236}">
                <a16:creationId xmlns:a16="http://schemas.microsoft.com/office/drawing/2014/main" id="{F3246685-CE2D-446D-8833-A9D209C573D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3" t="6681" r="654"/>
          <a:stretch/>
        </p:blipFill>
        <p:spPr>
          <a:xfrm>
            <a:off x="692130" y="1654119"/>
            <a:ext cx="5358868" cy="4280288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D96E3DF-1C9C-4F0B-B2B7-6C911F42B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Slide Title for Slide with </a:t>
            </a:r>
            <a:r>
              <a:rPr lang="en-CA"/>
              <a:t>Two Images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66985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30ED3B-0ECE-453C-87F1-C62BF6FD35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CA"/>
              <a:t>Toronto and Region Conservation Authority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91C8E2-9AEB-4A23-80E0-467005B023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9561071F-2938-4A67-A218-82CF87DCAC96}" type="slidenum">
              <a:rPr lang="en-CA" smtClean="0"/>
              <a:pPr algn="l"/>
              <a:t>17</a:t>
            </a:fld>
            <a:endParaRPr lang="en-CA" dirty="0"/>
          </a:p>
        </p:txBody>
      </p:sp>
      <p:pic>
        <p:nvPicPr>
          <p:cNvPr id="6" name="Picture Placeholder 5" descr="A tree in a wooded area&#10;&#10;Description automatically generated">
            <a:extLst>
              <a:ext uri="{FF2B5EF4-FFF2-40B4-BE49-F238E27FC236}">
                <a16:creationId xmlns:a16="http://schemas.microsoft.com/office/drawing/2014/main" id="{2884D730-588A-4D03-9B08-886F4AD76F9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3" b="4509"/>
          <a:stretch/>
        </p:blipFill>
        <p:spPr>
          <a:xfrm>
            <a:off x="0" y="0"/>
            <a:ext cx="12192000" cy="5934407"/>
          </a:xfrm>
        </p:spPr>
      </p:pic>
    </p:spTree>
    <p:extLst>
      <p:ext uri="{BB962C8B-B14F-4D97-AF65-F5344CB8AC3E}">
        <p14:creationId xmlns:p14="http://schemas.microsoft.com/office/powerpoint/2010/main" val="226729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37D92F-CF08-47FE-B88B-95D322F227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www.trca.ca</a:t>
            </a:r>
          </a:p>
        </p:txBody>
      </p:sp>
    </p:spTree>
    <p:extLst>
      <p:ext uri="{BB962C8B-B14F-4D97-AF65-F5344CB8AC3E}">
        <p14:creationId xmlns:p14="http://schemas.microsoft.com/office/powerpoint/2010/main" val="2258419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451DD9-E5EA-4D03-8D9D-3BE8A45DE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Month ##, 20##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695011-8FDF-45E2-841E-691FA14E6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Presentation Title Option 2: for longer titles extending across two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61644D-9BEB-4CE6-8E43-C67B18F268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dirty="0"/>
              <a:t>Presented by: Name, Position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3175A1-E59D-4A2E-8DCF-2DA7621BEE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56008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7033DB4-156E-40EF-AE1E-8108000109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CA"/>
              <a:t>Toronto and Region Conservation Authority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986F35-8DA5-4A64-9EB1-A1B0D04A20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9561071F-2938-4A67-A218-82CF87DCAC96}" type="slidenum">
              <a:rPr lang="en-CA" smtClean="0"/>
              <a:pPr algn="l"/>
              <a:t>3</a:t>
            </a:fld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AB7E9-C9A4-42DE-976A-23E5411F34C4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CA" dirty="0"/>
              <a:t>Please note, the slides shown here are examples of the available layout options within this template. You may use them to insert your own content, </a:t>
            </a:r>
            <a:r>
              <a:rPr lang="en-CA" b="1" dirty="0"/>
              <a:t>or</a:t>
            </a:r>
            <a:r>
              <a:rPr lang="en-CA" dirty="0"/>
              <a:t> you may choose layouts from the ‘New Slide’ drop-down menu above (top left in the ‘Home’ tab </a:t>
            </a:r>
            <a:r>
              <a:rPr lang="en-CA"/>
              <a:t>toolbar).</a:t>
            </a:r>
            <a:endParaRPr lang="en-CA" dirty="0"/>
          </a:p>
          <a:p>
            <a:r>
              <a:rPr lang="en-CA" dirty="0"/>
              <a:t>This slide is an example of 1-column text content with bullet points</a:t>
            </a:r>
          </a:p>
          <a:p>
            <a:r>
              <a:rPr lang="en-CA" dirty="0"/>
              <a:t>Bullet point</a:t>
            </a:r>
          </a:p>
          <a:p>
            <a:pPr lvl="1"/>
            <a:r>
              <a:rPr lang="en-CA" dirty="0"/>
              <a:t>Sub bullet point</a:t>
            </a:r>
          </a:p>
          <a:p>
            <a:pPr lvl="1"/>
            <a:r>
              <a:rPr lang="en-CA" dirty="0"/>
              <a:t>Sub bullet point</a:t>
            </a:r>
          </a:p>
          <a:p>
            <a:pPr lvl="2"/>
            <a:r>
              <a:rPr lang="en-CA" dirty="0"/>
              <a:t>Sub </a:t>
            </a:r>
            <a:r>
              <a:rPr lang="en-CA" dirty="0" err="1"/>
              <a:t>sub</a:t>
            </a:r>
            <a:r>
              <a:rPr lang="en-CA" dirty="0"/>
              <a:t> bullet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9191620-E62C-4174-966B-D4CE9F5BA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Welcome to TRCA’s Presentation Template!</a:t>
            </a:r>
          </a:p>
        </p:txBody>
      </p:sp>
    </p:spTree>
    <p:extLst>
      <p:ext uri="{BB962C8B-B14F-4D97-AF65-F5344CB8AC3E}">
        <p14:creationId xmlns:p14="http://schemas.microsoft.com/office/powerpoint/2010/main" val="175311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7033DB4-156E-40EF-AE1E-8108000109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CA"/>
              <a:t>Toronto and Region Conservation Authority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986F35-8DA5-4A64-9EB1-A1B0D04A20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9561071F-2938-4A67-A218-82CF87DCAC96}" type="slidenum">
              <a:rPr lang="en-CA" smtClean="0"/>
              <a:pPr algn="l"/>
              <a:t>4</a:t>
            </a:fld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AB7E9-C9A4-42DE-976A-23E5411F34C4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CA" dirty="0"/>
              <a:t>If your presentation includes multiples sections, you might want to include an ‘Agenda’ slide. </a:t>
            </a:r>
          </a:p>
          <a:p>
            <a:r>
              <a:rPr lang="en-CA" dirty="0"/>
              <a:t>Agenda Item / Section Title</a:t>
            </a:r>
          </a:p>
          <a:p>
            <a:r>
              <a:rPr lang="en-CA" dirty="0"/>
              <a:t>Agenda Item / Section Title</a:t>
            </a:r>
          </a:p>
          <a:p>
            <a:r>
              <a:rPr lang="en-CA" dirty="0"/>
              <a:t>Etc.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9191620-E62C-4174-966B-D4CE9F5BA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044496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73A4-9982-4579-A69F-7A7783E1A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Section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F862ED-E3CF-411A-9567-CF34DBD90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CA"/>
              <a:t>Toronto and Region Conservation Authority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D8459-0FDA-4286-B068-0BA22105B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9561071F-2938-4A67-A218-82CF87DCAC96}" type="slidenum">
              <a:rPr lang="en-CA" smtClean="0"/>
              <a:pPr algn="l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3477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4AAF6F9-6A49-4F5D-9626-B43CAC7CB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CA"/>
              <a:t>Toronto and Region Conservation Authority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AC9AC7-32F3-4869-9890-414728F4F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9561071F-2938-4A67-A218-82CF87DCAC96}" type="slidenum">
              <a:rPr lang="en-CA" smtClean="0"/>
              <a:pPr algn="l"/>
              <a:t>6</a:t>
            </a:fld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775A1-ECF5-4437-8AE9-5C5D91D56839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CA" dirty="0"/>
              <a:t>Text content that does not require bullet points.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9372459-0343-4FCB-89C8-F10C67B79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Slide Title for Slide Without Bullets</a:t>
            </a:r>
          </a:p>
        </p:txBody>
      </p:sp>
    </p:spTree>
    <p:extLst>
      <p:ext uri="{BB962C8B-B14F-4D97-AF65-F5344CB8AC3E}">
        <p14:creationId xmlns:p14="http://schemas.microsoft.com/office/powerpoint/2010/main" val="2295968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98A788-19CC-4AAB-950F-5059C0489D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CA"/>
              <a:t>Toronto and Region Conservation Authority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6F5407-B24A-4058-9B69-B54659571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9561071F-2938-4A67-A218-82CF87DCAC96}" type="slidenum">
              <a:rPr lang="en-CA" smtClean="0"/>
              <a:pPr algn="l"/>
              <a:t>7</a:t>
            </a:fld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44EBD8-C9F6-43B5-95BD-B66A9C3E4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Slide Title for Slide with Table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CBA761E-51F1-464C-A6E8-9152911FC384}"/>
              </a:ext>
            </a:extLst>
          </p:cNvPr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2789169071"/>
              </p:ext>
            </p:extLst>
          </p:nvPr>
        </p:nvGraphicFramePr>
        <p:xfrm>
          <a:off x="692150" y="1654175"/>
          <a:ext cx="10807698" cy="3888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2566">
                  <a:extLst>
                    <a:ext uri="{9D8B030D-6E8A-4147-A177-3AD203B41FA5}">
                      <a16:colId xmlns:a16="http://schemas.microsoft.com/office/drawing/2014/main" val="720263050"/>
                    </a:ext>
                  </a:extLst>
                </a:gridCol>
                <a:gridCol w="3602566">
                  <a:extLst>
                    <a:ext uri="{9D8B030D-6E8A-4147-A177-3AD203B41FA5}">
                      <a16:colId xmlns:a16="http://schemas.microsoft.com/office/drawing/2014/main" val="2757833754"/>
                    </a:ext>
                  </a:extLst>
                </a:gridCol>
                <a:gridCol w="3602566">
                  <a:extLst>
                    <a:ext uri="{9D8B030D-6E8A-4147-A177-3AD203B41FA5}">
                      <a16:colId xmlns:a16="http://schemas.microsoft.com/office/drawing/2014/main" val="3085586577"/>
                    </a:ext>
                  </a:extLst>
                </a:gridCol>
              </a:tblGrid>
              <a:tr h="555429">
                <a:tc>
                  <a:txBody>
                    <a:bodyPr/>
                    <a:lstStyle/>
                    <a:p>
                      <a:r>
                        <a:rPr lang="en-CA" sz="1800" dirty="0"/>
                        <a:t>Table Column 1</a:t>
                      </a:r>
                    </a:p>
                  </a:txBody>
                  <a:tcPr marL="180000" marR="180000" marT="72000" marB="72000" anchor="ctr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Table Column 2</a:t>
                      </a:r>
                    </a:p>
                  </a:txBody>
                  <a:tcPr marL="180000" marR="180000" marT="72000" marB="72000" anchor="ctr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Table Column 3</a:t>
                      </a:r>
                    </a:p>
                  </a:txBody>
                  <a:tcPr marL="180000" marR="180000" marT="72000" marB="72000" anchor="ctr"/>
                </a:tc>
                <a:extLst>
                  <a:ext uri="{0D108BD9-81ED-4DB2-BD59-A6C34878D82A}">
                    <a16:rowId xmlns:a16="http://schemas.microsoft.com/office/drawing/2014/main" val="2363223332"/>
                  </a:ext>
                </a:extLst>
              </a:tr>
              <a:tr h="555429">
                <a:tc>
                  <a:txBody>
                    <a:bodyPr/>
                    <a:lstStyle/>
                    <a:p>
                      <a:r>
                        <a:rPr lang="en-CA" dirty="0"/>
                        <a:t>Table content</a:t>
                      </a:r>
                    </a:p>
                  </a:txBody>
                  <a:tcPr marL="180000" marR="180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Table content</a:t>
                      </a:r>
                    </a:p>
                  </a:txBody>
                  <a:tcPr marL="180000" marR="180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Table content</a:t>
                      </a:r>
                    </a:p>
                  </a:txBody>
                  <a:tcPr marL="180000" marR="180000" marT="72000" marB="72000" anchor="ctr"/>
                </a:tc>
                <a:extLst>
                  <a:ext uri="{0D108BD9-81ED-4DB2-BD59-A6C34878D82A}">
                    <a16:rowId xmlns:a16="http://schemas.microsoft.com/office/drawing/2014/main" val="3091471602"/>
                  </a:ext>
                </a:extLst>
              </a:tr>
              <a:tr h="555429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180000" marR="180000" marT="72000" marB="72000" anchor="ctr"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180000" marR="180000" marT="72000" marB="72000" anchor="ctr"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180000" marR="180000" marT="72000" marB="72000" anchor="ctr"/>
                </a:tc>
                <a:extLst>
                  <a:ext uri="{0D108BD9-81ED-4DB2-BD59-A6C34878D82A}">
                    <a16:rowId xmlns:a16="http://schemas.microsoft.com/office/drawing/2014/main" val="4278618120"/>
                  </a:ext>
                </a:extLst>
              </a:tr>
              <a:tr h="555429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180000" marR="180000" marT="72000" marB="72000" anchor="ctr"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180000" marR="180000" marT="72000" marB="72000" anchor="ctr"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180000" marR="180000" marT="72000" marB="72000" anchor="ctr"/>
                </a:tc>
                <a:extLst>
                  <a:ext uri="{0D108BD9-81ED-4DB2-BD59-A6C34878D82A}">
                    <a16:rowId xmlns:a16="http://schemas.microsoft.com/office/drawing/2014/main" val="1058303082"/>
                  </a:ext>
                </a:extLst>
              </a:tr>
              <a:tr h="555429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180000" marR="180000" marT="72000" marB="72000" anchor="ctr"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180000" marR="180000" marT="72000" marB="72000" anchor="ctr"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180000" marR="180000" marT="72000" marB="72000" anchor="ctr"/>
                </a:tc>
                <a:extLst>
                  <a:ext uri="{0D108BD9-81ED-4DB2-BD59-A6C34878D82A}">
                    <a16:rowId xmlns:a16="http://schemas.microsoft.com/office/drawing/2014/main" val="4058349903"/>
                  </a:ext>
                </a:extLst>
              </a:tr>
              <a:tr h="555429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180000" marR="180000" marT="72000" marB="72000" anchor="ctr"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180000" marR="180000" marT="72000" marB="72000" anchor="ctr"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180000" marR="180000" marT="72000" marB="72000" anchor="ctr"/>
                </a:tc>
                <a:extLst>
                  <a:ext uri="{0D108BD9-81ED-4DB2-BD59-A6C34878D82A}">
                    <a16:rowId xmlns:a16="http://schemas.microsoft.com/office/drawing/2014/main" val="2543714030"/>
                  </a:ext>
                </a:extLst>
              </a:tr>
              <a:tr h="555429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180000" marR="180000" marT="72000" marB="72000" anchor="ctr"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180000" marR="180000" marT="72000" marB="72000" anchor="ctr"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180000" marR="180000" marT="72000" marB="72000" anchor="ctr"/>
                </a:tc>
                <a:extLst>
                  <a:ext uri="{0D108BD9-81ED-4DB2-BD59-A6C34878D82A}">
                    <a16:rowId xmlns:a16="http://schemas.microsoft.com/office/drawing/2014/main" val="2311244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1473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9CA4F0-D0A7-476E-ABEE-0361A306EE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/>
              <a:t>Content in two columns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4557BE-C13C-4866-9417-8AF08984AA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CA"/>
              <a:t>Toronto and Region Conservation Authority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723FF-5ABA-4AA0-B2CB-3DC79A16F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9561071F-2938-4A67-A218-82CF87DCAC96}" type="slidenum">
              <a:rPr lang="en-CA" smtClean="0"/>
              <a:pPr algn="l"/>
              <a:t>8</a:t>
            </a:fld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5192A1-9598-4192-9A4F-CB1C6586670F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CA" dirty="0"/>
              <a:t>Content in two columns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27C262-9DA1-4796-BE81-87B675050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Slide Title for Two Column Slide</a:t>
            </a:r>
          </a:p>
        </p:txBody>
      </p:sp>
    </p:spTree>
    <p:extLst>
      <p:ext uri="{BB962C8B-B14F-4D97-AF65-F5344CB8AC3E}">
        <p14:creationId xmlns:p14="http://schemas.microsoft.com/office/powerpoint/2010/main" val="1533898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953503-BE54-4CF9-916A-3FED45522F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Do not add any special effects, colours, or borders to image.</a:t>
            </a:r>
          </a:p>
          <a:p>
            <a:r>
              <a:rPr lang="en-CA" dirty="0"/>
              <a:t>Do not drag-and-drop photos into PowerPoint. Please use the placeholder spaces provided. </a:t>
            </a:r>
          </a:p>
          <a:p>
            <a:r>
              <a:rPr lang="en-CA" dirty="0"/>
              <a:t>Click image and ‘delete’ key to delete existing image, then click centre icon to insert new image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7F4D11-A557-406B-9B70-ED3AB1888B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CA"/>
              <a:t>Toronto and Region Conservation Authority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265BE-0BAC-426B-8E60-C6AF3AED3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9561071F-2938-4A67-A218-82CF87DCAC96}" type="slidenum">
              <a:rPr lang="en-CA" smtClean="0"/>
              <a:pPr algn="l"/>
              <a:t>9</a:t>
            </a:fld>
            <a:endParaRPr lang="en-CA" dirty="0"/>
          </a:p>
        </p:txBody>
      </p:sp>
      <p:pic>
        <p:nvPicPr>
          <p:cNvPr id="10" name="Picture Placeholder 9" descr="A group of people in a forest&#10;&#10;Description automatically generated">
            <a:extLst>
              <a:ext uri="{FF2B5EF4-FFF2-40B4-BE49-F238E27FC236}">
                <a16:creationId xmlns:a16="http://schemas.microsoft.com/office/drawing/2014/main" id="{9ED78D09-F31D-401D-8950-B678F55A77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" r="6580"/>
          <a:stretch/>
        </p:blipFill>
        <p:spPr/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B97680E-E4EF-4D20-98F4-958A48676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Slide Title for Slide with Text and Image</a:t>
            </a:r>
          </a:p>
        </p:txBody>
      </p:sp>
    </p:spTree>
    <p:extLst>
      <p:ext uri="{BB962C8B-B14F-4D97-AF65-F5344CB8AC3E}">
        <p14:creationId xmlns:p14="http://schemas.microsoft.com/office/powerpoint/2010/main" val="2699287784"/>
      </p:ext>
    </p:extLst>
  </p:cSld>
  <p:clrMapOvr>
    <a:masterClrMapping/>
  </p:clrMapOvr>
</p:sld>
</file>

<file path=ppt/theme/theme1.xml><?xml version="1.0" encoding="utf-8"?>
<a:theme xmlns:a="http://schemas.openxmlformats.org/drawingml/2006/main" name="TRCA Master">
  <a:themeElements>
    <a:clrScheme name="TRC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CACE3"/>
      </a:accent1>
      <a:accent2>
        <a:srgbClr val="8DC63F"/>
      </a:accent2>
      <a:accent3>
        <a:srgbClr val="FDB913"/>
      </a:accent3>
      <a:accent4>
        <a:srgbClr val="024861"/>
      </a:accent4>
      <a:accent5>
        <a:srgbClr val="808080"/>
      </a:accent5>
      <a:accent6>
        <a:srgbClr val="276B50"/>
      </a:accent6>
      <a:hlink>
        <a:srgbClr val="5F5F5F"/>
      </a:hlink>
      <a:folHlink>
        <a:srgbClr val="919191"/>
      </a:folHlink>
    </a:clrScheme>
    <a:fontScheme name="TRCA Powerpoi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1357</Words>
  <Application>Microsoft Office PowerPoint</Application>
  <PresentationFormat>Widescreen</PresentationFormat>
  <Paragraphs>113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TRCA Master</vt:lpstr>
      <vt:lpstr>Presentation Title</vt:lpstr>
      <vt:lpstr>Presentation Title Option 2: for longer titles extending across two lines</vt:lpstr>
      <vt:lpstr>Welcome to TRCA’s Presentation Template!</vt:lpstr>
      <vt:lpstr>Agenda</vt:lpstr>
      <vt:lpstr>Section Title</vt:lpstr>
      <vt:lpstr>Slide Title for Slide Without Bullets</vt:lpstr>
      <vt:lpstr>Slide Title for Slide with Table</vt:lpstr>
      <vt:lpstr>Slide Title for Two Column Slide</vt:lpstr>
      <vt:lpstr>Slide Title for Slide with Text and Image</vt:lpstr>
      <vt:lpstr>Slide Title for Slide with Half-page Image</vt:lpstr>
      <vt:lpstr>Slide Title for Slide with Circle Image and Text</vt:lpstr>
      <vt:lpstr>Slide Title for Slide with Text and Circle Image</vt:lpstr>
      <vt:lpstr>Slide Title for Slide with Blue Box and Image</vt:lpstr>
      <vt:lpstr>Slide Title for Two Column Comparison</vt:lpstr>
      <vt:lpstr>Slide Title for Full Page Image</vt:lpstr>
      <vt:lpstr>Slide Title for Slide with Two Images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Sonja Kresowaty</dc:creator>
  <cp:lastModifiedBy>Sonja Kresowaty</cp:lastModifiedBy>
  <cp:revision>116</cp:revision>
  <dcterms:created xsi:type="dcterms:W3CDTF">2020-10-27T18:20:03Z</dcterms:created>
  <dcterms:modified xsi:type="dcterms:W3CDTF">2020-12-08T21:23:55Z</dcterms:modified>
</cp:coreProperties>
</file>