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9"/>
  </p:notesMasterIdLst>
  <p:handoutMasterIdLst>
    <p:handoutMasterId r:id="rId20"/>
  </p:handoutMasterIdLst>
  <p:sldIdLst>
    <p:sldId id="277" r:id="rId2"/>
    <p:sldId id="295" r:id="rId3"/>
    <p:sldId id="279" r:id="rId4"/>
    <p:sldId id="278" r:id="rId5"/>
    <p:sldId id="280" r:id="rId6"/>
    <p:sldId id="296" r:id="rId7"/>
    <p:sldId id="281" r:id="rId8"/>
    <p:sldId id="282" r:id="rId9"/>
    <p:sldId id="292" r:id="rId10"/>
    <p:sldId id="291" r:id="rId11"/>
    <p:sldId id="293" r:id="rId12"/>
    <p:sldId id="283" r:id="rId13"/>
    <p:sldId id="284" r:id="rId14"/>
    <p:sldId id="286" r:id="rId15"/>
    <p:sldId id="289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039">
          <p15:clr>
            <a:srgbClr val="A4A3A4"/>
          </p15:clr>
        </p15:guide>
        <p15:guide id="4" pos="4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709" autoAdjust="0"/>
  </p:normalViewPr>
  <p:slideViewPr>
    <p:cSldViewPr snapToGrid="0" showGuides="1">
      <p:cViewPr varScale="1">
        <p:scale>
          <a:sx n="87" d="100"/>
          <a:sy n="87" d="100"/>
        </p:scale>
        <p:origin x="1296" y="36"/>
      </p:cViewPr>
      <p:guideLst>
        <p:guide orient="horz" pos="2160"/>
        <p:guide pos="2880"/>
        <p:guide orient="horz" pos="4039"/>
        <p:guide pos="458"/>
      </p:guideLst>
    </p:cSldViewPr>
  </p:slideViewPr>
  <p:notesTextViewPr>
    <p:cViewPr>
      <p:scale>
        <a:sx n="1" d="1"/>
        <a:sy n="1" d="1"/>
      </p:scale>
      <p:origin x="0" y="-150"/>
    </p:cViewPr>
  </p:notesTextViewPr>
  <p:notesViewPr>
    <p:cSldViewPr snapToGrid="0" showGuides="1">
      <p:cViewPr varScale="1">
        <p:scale>
          <a:sx n="72" d="100"/>
          <a:sy n="72" d="100"/>
        </p:scale>
        <p:origin x="2784" y="3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333B-BD8D-4943-BA2E-BD3584637837}" type="datetime1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DC2CE-5BB7-4F58-9B5A-DA22820D73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5F8D6-EB4F-4736-A77A-99FFABE0CC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317996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01DB-ED06-4280-BFF9-BFF49A5DB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7178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This table is an example of the table style. </a:t>
            </a:r>
            <a:r>
              <a:rPr lang="en-CA"/>
              <a:t>To create your own table with a custom number of rows and columns, please choose ‘Table’ from the layouts in the ‘New Slide’ drop-down menu, and click the centre icon in the placeholder space to insert your new table.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9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6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6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72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8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14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 dirty="0"/>
              <a:t>You can edit the crop of the photo within the frame by right clicking and selecting the crop tool, which will allow you to slide the image within the placeholder.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 and do not move photos. This ensures consistent sizing and placement.</a:t>
            </a:r>
            <a:br>
              <a:rPr lang="en-CA" dirty="0"/>
            </a:br>
            <a:r>
              <a:rPr lang="en-CA" dirty="0"/>
              <a:t>Click image and hit ‘delete’ on your keyboard to delete an existing image, then click centre icon to insert new image. </a:t>
            </a:r>
            <a:br>
              <a:rPr lang="en-CA" dirty="0"/>
            </a:br>
            <a:r>
              <a:rPr lang="en-CA"/>
              <a:t>You can edit the crop of the photo within the frame by right clicking and selecting the crop tool, which will allow you to slide the image within the placeholder.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1C583D4-3E9C-4E24-8C7B-CC8E5D4D7B6C}" type="datetime1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1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CA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4C296-32CD-4467-B55E-62CBCA6E39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6164824"/>
            <a:ext cx="2451100" cy="430212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CA" sz="1800" dirty="0"/>
              <a:t>Month ##, 20##</a:t>
            </a:r>
            <a:endParaRPr lang="en-CA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9062D3D-1B11-4755-9469-88A9211F75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37872"/>
            <a:ext cx="7886700" cy="10391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CA" dirty="0"/>
              <a:t>Presented by: </a:t>
            </a:r>
          </a:p>
          <a:p>
            <a:pPr lvl="0"/>
            <a:r>
              <a:rPr lang="en-CA" dirty="0"/>
              <a:t>Name, Position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E674CA8-1322-4AC1-856C-5749C3F862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492624"/>
            <a:ext cx="7886700" cy="571500"/>
          </a:xfrm>
          <a:prstGeom prst="rect">
            <a:avLst/>
          </a:prstGeom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n-US" dirty="0">
                <a:latin typeface="Calibri" charset="0"/>
              </a:rPr>
              <a:t>Subtitle</a:t>
            </a:r>
            <a:endParaRPr lang="en-CA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D7CEAD5-D12A-40BC-A407-4B352846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308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lc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30D4-4BE4-41E0-A7E2-B8F437F6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14886"/>
            <a:ext cx="3867150" cy="3755652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DA9CF18-13E3-47B8-847E-9110618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213695BD-2B12-4D31-A81A-D8063EBF6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61091" y="1814885"/>
            <a:ext cx="3754259" cy="3755652"/>
          </a:xfrm>
          <a:prstGeom prst="ellipse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24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Blue Box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11B0457-C361-4CD0-B2F3-EFCA6777503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55694"/>
            <a:ext cx="3609747" cy="377862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B636937-8CA9-4B9B-BD64-1D1AEB57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0B9B846-6410-45EB-99D9-BA5131802D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1561" y="1492624"/>
            <a:ext cx="3902200" cy="4402701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88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5BF8F-E1E4-4D09-96D9-9B58FB63F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519520"/>
            <a:ext cx="3758567" cy="58466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9C610-9539-4C85-8B00-49DFAD69D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104186"/>
            <a:ext cx="3758567" cy="378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3428D-55DD-4C1A-A61A-9854245BF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8372" y="1519520"/>
            <a:ext cx="3758566" cy="584666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F38E-57F7-4AE6-810A-13A738B2D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8372" y="2104186"/>
            <a:ext cx="3758566" cy="37886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B97C9-97D2-49C8-B1D8-CAA3CC1D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8F8A8-81CD-47AE-B8B7-B2402840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6E7038A9-226E-495C-9656-B674BCB5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77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91645EA-65B8-4824-80A1-640C002599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92623"/>
            <a:ext cx="7886700" cy="440017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69FB667-CE15-4D65-925E-CD4B11F5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148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69FB667-CE15-4D65-925E-CD4B11F5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B6B8792-3E1D-49EA-A506-BE368B20B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1561" y="1492624"/>
            <a:ext cx="3902200" cy="4402701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6554753-EC88-4E05-8BB2-7E12379F3D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650" y="1492624"/>
            <a:ext cx="3902200" cy="4402701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42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2704B-3C06-485B-BDD4-C2BE328D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CB83-E5CF-4AAD-A375-0E065D3B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2CDF7E5-9EB3-4973-A52B-C5524F972D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015038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5101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3D579-353E-47EE-BAE6-EA07D7D2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81EE2-D3E0-476C-9AE9-E77580C6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6E824D-AAB2-4007-9F5B-0EEDC65A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070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2704B-3C06-485B-BDD4-C2BE328D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CB83-E5CF-4AAD-A375-0E065D3B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53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CA 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4C296-32CD-4467-B55E-62CBCA6E39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6164824"/>
            <a:ext cx="2451100" cy="430212"/>
          </a:xfrm>
        </p:spPr>
        <p:txBody>
          <a:bodyPr/>
          <a:lstStyle>
            <a:lvl1pPr>
              <a:buNone/>
              <a:defRPr sz="1800" b="1"/>
            </a:lvl1pPr>
          </a:lstStyle>
          <a:p>
            <a:pPr lvl="0"/>
            <a:r>
              <a:rPr lang="en-CA" sz="1800" dirty="0"/>
              <a:t>www.trca.ca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07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6DE0-3AD6-4DC4-AEE1-731639F199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895019"/>
            <a:ext cx="7886700" cy="2852737"/>
          </a:xfrm>
          <a:noFill/>
        </p:spPr>
        <p:txBody>
          <a:bodyPr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CA" dirty="0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88EC7-C7F8-4BFD-82BA-D5944C8E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BD090-FE6D-43D5-A9D3-765E79C3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637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 -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86AA-3BD2-4EA5-AB51-B24EB2AD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624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9F72-5309-41A1-9DA1-A8255E94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CD75-BB6E-4658-A0C2-2135E788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E8CBAF3-CB80-4EBD-B055-36E866CE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6488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186AA-3BD2-4EA5-AB51-B24EB2AD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2624"/>
            <a:ext cx="78867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9F72-5309-41A1-9DA1-A8255E94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CD75-BB6E-4658-A0C2-2135E788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43EF46-89D0-4374-8D1C-17788002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10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9F72-5309-41A1-9DA1-A8255E94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CD75-BB6E-4658-A0C2-2135E788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43EF46-89D0-4374-8D1C-177880022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925EC60-28A8-455B-ABAA-17DB51AF5AC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28650" y="1492250"/>
            <a:ext cx="7886700" cy="435133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66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30D4-4BE4-41E0-A7E2-B8F437F6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2623"/>
            <a:ext cx="3867150" cy="44001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F47A6-5C74-4BA4-9DDC-7F5398F5D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92623"/>
            <a:ext cx="3867150" cy="4400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52A3BEE-4CA3-4080-8F07-886DC7FB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25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30D4-4BE4-41E0-A7E2-B8F437F6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2623"/>
            <a:ext cx="3867150" cy="44001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91645EA-65B8-4824-80A1-640C002599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9960" y="1492623"/>
            <a:ext cx="3755390" cy="4400178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DA9CF18-13E3-47B8-847E-9110618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588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-pag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30D4-4BE4-41E0-A7E2-B8F437F6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59960" y="1492623"/>
            <a:ext cx="3755390" cy="44001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91645EA-65B8-4824-80A1-640C002599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84041" cy="6858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DA9CF18-13E3-47B8-847E-9110618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59" y="319686"/>
            <a:ext cx="3867149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93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ircl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30D4-4BE4-41E0-A7E2-B8F437F66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200" y="1814886"/>
            <a:ext cx="3867150" cy="3755652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A227C5-F4F6-4852-B2A4-705EB1723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34C8-FDDC-47C7-AF4B-7B7F7407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DA9CF18-13E3-47B8-847E-9110618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213695BD-2B12-4D31-A81A-D8063EBF6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" y="1814885"/>
            <a:ext cx="3754259" cy="3755652"/>
          </a:xfrm>
          <a:prstGeom prst="ellipse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51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4C4E0-83CE-4998-8851-5F021F13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F873D-32C7-4AA7-979D-731461B07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30" y="1499348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01067-90E3-4EC5-BF8D-B11CDA2D7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8887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CA" dirty="0"/>
              <a:t>Toronto and Region Conservation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4FD6-68E4-424F-A97E-66F5C3F80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2570" y="6356350"/>
            <a:ext cx="656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7A430244-645E-4284-B7A0-623B8C613C79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A061AD-E2CF-4A1C-B5AD-44AED0163988}"/>
              </a:ext>
            </a:extLst>
          </p:cNvPr>
          <p:cNvCxnSpPr/>
          <p:nvPr userDrawn="1"/>
        </p:nvCxnSpPr>
        <p:spPr>
          <a:xfrm>
            <a:off x="8162426" y="6400927"/>
            <a:ext cx="0" cy="2880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2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0" r:id="rId2"/>
    <p:sldLayoutId id="2147483699" r:id="rId3"/>
    <p:sldLayoutId id="2147483713" r:id="rId4"/>
    <p:sldLayoutId id="2147483718" r:id="rId5"/>
    <p:sldLayoutId id="2147483701" r:id="rId6"/>
    <p:sldLayoutId id="2147483709" r:id="rId7"/>
    <p:sldLayoutId id="2147483716" r:id="rId8"/>
    <p:sldLayoutId id="2147483715" r:id="rId9"/>
    <p:sldLayoutId id="2147483717" r:id="rId10"/>
    <p:sldLayoutId id="2147483711" r:id="rId11"/>
    <p:sldLayoutId id="2147483702" r:id="rId12"/>
    <p:sldLayoutId id="2147483712" r:id="rId13"/>
    <p:sldLayoutId id="2147483714" r:id="rId14"/>
    <p:sldLayoutId id="2147483710" r:id="rId15"/>
    <p:sldLayoutId id="2147483703" r:id="rId16"/>
    <p:sldLayoutId id="2147483704" r:id="rId17"/>
    <p:sldLayoutId id="2147483708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28CB-6981-41D6-9CBB-DD7A68B1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7498"/>
          </a:xfrm>
        </p:spPr>
        <p:txBody>
          <a:bodyPr/>
          <a:lstStyle/>
          <a:p>
            <a:r>
              <a:rPr lang="en-CA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7F4CD-9B78-4209-B696-8D7E0DB37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Month ##, 20##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A2FB6-A2B9-481E-90C5-CF7AF2F75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/>
              <a:t>Presented by: </a:t>
            </a:r>
          </a:p>
          <a:p>
            <a:r>
              <a:rPr lang="en-CA" dirty="0"/>
              <a:t>Name, 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5E944-C9B8-4430-9471-8902396962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9869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7E9934-741E-4616-9251-BA7EB01448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Do not drag-and-drop photos into PowerPoint. Please use the placeholder spaces provided.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8DFCF-7863-456A-91AE-99F0A0085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5A79-A76F-40F7-8C61-C425BCFF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10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F308DF-9CA1-449D-8D96-58F5A1C2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Circle Image and Text</a:t>
            </a:r>
          </a:p>
        </p:txBody>
      </p:sp>
      <p:pic>
        <p:nvPicPr>
          <p:cNvPr id="8" name="Picture Placeholder 7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F2E31B3E-78A8-4DC1-8E46-9C89DD8531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r="27806"/>
          <a:stretch/>
        </p:blipFill>
        <p:spPr>
          <a:xfrm>
            <a:off x="628650" y="1814885"/>
            <a:ext cx="3754259" cy="3755652"/>
          </a:xfrm>
        </p:spPr>
      </p:pic>
    </p:spTree>
    <p:extLst>
      <p:ext uri="{BB962C8B-B14F-4D97-AF65-F5344CB8AC3E}">
        <p14:creationId xmlns:p14="http://schemas.microsoft.com/office/powerpoint/2010/main" val="1110788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F1D7BC-26B0-40EB-A74D-28C715EE5E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Do not drag-and-drop photos into PowerPoint. Please use the placeholder spaces provided.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752F8C-3302-4506-89F4-8C4A729C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42CE9-087D-4496-8A7C-0C9B9879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11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B61113-473F-4F41-BCCF-12C1A6D5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</a:t>
            </a:r>
            <a:r>
              <a:rPr lang="en-CA"/>
              <a:t>Text and </a:t>
            </a:r>
            <a:r>
              <a:rPr lang="en-CA" dirty="0"/>
              <a:t>Circle Image</a:t>
            </a:r>
          </a:p>
        </p:txBody>
      </p:sp>
      <p:pic>
        <p:nvPicPr>
          <p:cNvPr id="12" name="Picture Placeholder 11" descr="A bird flying over a body of water&#10;&#10;Description automatically generated">
            <a:extLst>
              <a:ext uri="{FF2B5EF4-FFF2-40B4-BE49-F238E27FC236}">
                <a16:creationId xmlns:a16="http://schemas.microsoft.com/office/drawing/2014/main" id="{08ADBC7C-62AF-4805-93CF-289039A086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4218" r="17130"/>
          <a:stretch/>
        </p:blipFill>
        <p:spPr>
          <a:xfrm>
            <a:off x="4761091" y="1814885"/>
            <a:ext cx="3754259" cy="3755652"/>
          </a:xfrm>
        </p:spPr>
      </p:pic>
    </p:spTree>
    <p:extLst>
      <p:ext uri="{BB962C8B-B14F-4D97-AF65-F5344CB8AC3E}">
        <p14:creationId xmlns:p14="http://schemas.microsoft.com/office/powerpoint/2010/main" val="708243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C50232-CAE1-427E-82BA-5EBC6107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1A7D6E-30B8-4BC4-9CA8-0C6C6279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12</a:t>
            </a:fld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F58C39-1272-4453-94AE-73CA6DBA1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Do not drag-and-drop photos into PowerPoint. Click image and ‘delete’ key to delete existing image. Click centre icon to insert new image.</a:t>
            </a:r>
          </a:p>
          <a:p>
            <a:r>
              <a:rPr lang="en-CA" dirty="0"/>
              <a:t>This colour blue is to be used for background blocks and is not to be altered.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3C839B-6445-467A-904E-EEE4343D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Blue Box and Image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21C2A1-F1E6-4230-93E8-5B6BEA1646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t="9448" r="19451" b="1739"/>
          <a:stretch/>
        </p:blipFill>
        <p:spPr>
          <a:xfrm>
            <a:off x="4611561" y="1492624"/>
            <a:ext cx="3902200" cy="4402701"/>
          </a:xfrm>
        </p:spPr>
      </p:pic>
    </p:spTree>
    <p:extLst>
      <p:ext uri="{BB962C8B-B14F-4D97-AF65-F5344CB8AC3E}">
        <p14:creationId xmlns:p14="http://schemas.microsoft.com/office/powerpoint/2010/main" val="415374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BEF71-C9F2-425D-A9C4-EF44814BE9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Column One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6F16E-55E6-4F96-85B2-E947C8B2D3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9A075-FBCB-4606-9589-50C7C368A18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57738" y="1519238"/>
            <a:ext cx="3759200" cy="584200"/>
          </a:xfrm>
        </p:spPr>
        <p:txBody>
          <a:bodyPr/>
          <a:lstStyle/>
          <a:p>
            <a:r>
              <a:rPr lang="en-CA" dirty="0"/>
              <a:t>Column Two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56302-6B9A-4E4D-9ECC-EA94BB94E81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757738" y="2103438"/>
            <a:ext cx="3759200" cy="3789362"/>
          </a:xfrm>
        </p:spPr>
        <p:txBody>
          <a:bodyPr/>
          <a:lstStyle/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B77FC-C26D-488F-B364-0385A78E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60DAE-43E9-434D-9772-221E55F4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13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FAC1259-81FC-4C85-8EA9-3DF8EC145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Two Column Comparison</a:t>
            </a:r>
          </a:p>
        </p:txBody>
      </p:sp>
    </p:spTree>
    <p:extLst>
      <p:ext uri="{BB962C8B-B14F-4D97-AF65-F5344CB8AC3E}">
        <p14:creationId xmlns:p14="http://schemas.microsoft.com/office/powerpoint/2010/main" val="365062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72457A-E6F6-40F0-9113-BBDABAE3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965FA-FBA4-4A2E-90E1-D58576B9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14</a:t>
            </a:fld>
            <a:endParaRPr lang="en-CA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685325A-651E-48B6-A49B-6331A9C175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b="8152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2D4BF1B-824C-4FEB-B2CF-1C01B265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Full Page Image</a:t>
            </a:r>
          </a:p>
        </p:txBody>
      </p:sp>
    </p:spTree>
    <p:extLst>
      <p:ext uri="{BB962C8B-B14F-4D97-AF65-F5344CB8AC3E}">
        <p14:creationId xmlns:p14="http://schemas.microsoft.com/office/powerpoint/2010/main" val="164122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35D338-246D-4573-B0F4-AE382655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6F11A0-B69C-4BDF-B4A0-2008BDFC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15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163BD2-EC8C-4242-92EA-A103B9F5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Two Images</a:t>
            </a:r>
          </a:p>
        </p:txBody>
      </p:sp>
      <p:pic>
        <p:nvPicPr>
          <p:cNvPr id="16" name="Picture Placeholder 15" descr="A close up of a flower&#10;&#10;Description automatically generated">
            <a:extLst>
              <a:ext uri="{FF2B5EF4-FFF2-40B4-BE49-F238E27FC236}">
                <a16:creationId xmlns:a16="http://schemas.microsoft.com/office/drawing/2014/main" id="{3453B854-892E-4AD4-80C5-8BB3B51B02A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20630"/>
          <a:stretch/>
        </p:blipFill>
        <p:spPr/>
      </p:pic>
      <p:pic>
        <p:nvPicPr>
          <p:cNvPr id="18" name="Picture Placeholder 17" descr="A close up of a flower&#10;&#10;Description automatically generated">
            <a:extLst>
              <a:ext uri="{FF2B5EF4-FFF2-40B4-BE49-F238E27FC236}">
                <a16:creationId xmlns:a16="http://schemas.microsoft.com/office/drawing/2014/main" id="{AA19BADC-C20F-43A1-A967-CE2A10D51C7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9" r="2217"/>
          <a:stretch/>
        </p:blipFill>
        <p:spPr>
          <a:xfrm>
            <a:off x="628650" y="1492624"/>
            <a:ext cx="3902200" cy="4402701"/>
          </a:xfrm>
        </p:spPr>
      </p:pic>
    </p:spTree>
    <p:extLst>
      <p:ext uri="{BB962C8B-B14F-4D97-AF65-F5344CB8AC3E}">
        <p14:creationId xmlns:p14="http://schemas.microsoft.com/office/powerpoint/2010/main" val="276132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A8CE0A-DB6D-4943-8EFC-B0A3667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C2E80E-998D-469E-9411-F3585276B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16</a:t>
            </a:fld>
            <a:endParaRPr lang="en-CA"/>
          </a:p>
        </p:txBody>
      </p:sp>
      <p:pic>
        <p:nvPicPr>
          <p:cNvPr id="6" name="Picture Placeholder 5" descr="A tree in a wooded area&#10;&#10;Description automatically generated">
            <a:extLst>
              <a:ext uri="{FF2B5EF4-FFF2-40B4-BE49-F238E27FC236}">
                <a16:creationId xmlns:a16="http://schemas.microsoft.com/office/drawing/2014/main" id="{DD09E9A4-270F-400B-BA60-02EDCBA7F1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" b="6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0893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A0AC4-F318-4FBE-959A-C9A84D68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www.trca.ca</a:t>
            </a:r>
          </a:p>
        </p:txBody>
      </p:sp>
    </p:spTree>
    <p:extLst>
      <p:ext uri="{BB962C8B-B14F-4D97-AF65-F5344CB8AC3E}">
        <p14:creationId xmlns:p14="http://schemas.microsoft.com/office/powerpoint/2010/main" val="325260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02516-E347-434B-881E-5FE7C0B0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Please note, the slides shown here are examples of the available layout options within this template. You may use them to insert your own content, </a:t>
            </a:r>
            <a:r>
              <a:rPr lang="en-CA" b="1" dirty="0"/>
              <a:t>or</a:t>
            </a:r>
            <a:r>
              <a:rPr lang="en-CA" dirty="0"/>
              <a:t> you may choose layouts from the ‘New Slide’ drop-down menu above (top left in the ‘Home’ tab </a:t>
            </a:r>
            <a:r>
              <a:rPr lang="en-CA"/>
              <a:t>toolbar). </a:t>
            </a:r>
            <a:endParaRPr lang="en-CA" dirty="0"/>
          </a:p>
          <a:p>
            <a:r>
              <a:rPr lang="en-CA" dirty="0"/>
              <a:t>This slide is an example of 1-column text with bullet points.</a:t>
            </a:r>
          </a:p>
          <a:p>
            <a:r>
              <a:rPr lang="en-CA" dirty="0"/>
              <a:t>Bullet point</a:t>
            </a:r>
          </a:p>
          <a:p>
            <a:r>
              <a:rPr lang="en-CA" dirty="0"/>
              <a:t>Bullet point</a:t>
            </a:r>
          </a:p>
          <a:p>
            <a:pPr lvl="1"/>
            <a:r>
              <a:rPr lang="en-CA" dirty="0"/>
              <a:t>Sub bullet</a:t>
            </a:r>
          </a:p>
          <a:p>
            <a:pPr lvl="2"/>
            <a:r>
              <a:rPr lang="en-CA" dirty="0"/>
              <a:t>Sub </a:t>
            </a:r>
            <a:r>
              <a:rPr lang="en-CA" dirty="0" err="1"/>
              <a:t>sub</a:t>
            </a:r>
            <a:r>
              <a:rPr lang="en-CA" dirty="0"/>
              <a:t> bullet</a:t>
            </a:r>
          </a:p>
          <a:p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4A805-843D-4A1C-A850-D619A8FD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8D37D-46BB-4239-BC0D-71DEC035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2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C3B457-F160-4C06-95E1-E912E2E1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Welcome to TRCA’s Presentation Template!</a:t>
            </a:r>
          </a:p>
        </p:txBody>
      </p:sp>
    </p:spTree>
    <p:extLst>
      <p:ext uri="{BB962C8B-B14F-4D97-AF65-F5344CB8AC3E}">
        <p14:creationId xmlns:p14="http://schemas.microsoft.com/office/powerpoint/2010/main" val="3558273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102516-E347-434B-881E-5FE7C0B0A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your presentation includes multiple sections, you might want to create an ‘Agenda’ slide</a:t>
            </a:r>
          </a:p>
          <a:p>
            <a:r>
              <a:rPr lang="en-CA" dirty="0"/>
              <a:t>Agenda Item / Section Title</a:t>
            </a:r>
          </a:p>
          <a:p>
            <a:r>
              <a:rPr lang="en-CA" dirty="0"/>
              <a:t>Agenda Item / Section Title</a:t>
            </a:r>
          </a:p>
          <a:p>
            <a:r>
              <a:rPr lang="en-CA" dirty="0"/>
              <a:t>Etc.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4A805-843D-4A1C-A850-D619A8FD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8D37D-46BB-4239-BC0D-71DEC035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3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C3B457-F160-4C06-95E1-E912E2E1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0913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0102-5260-4CE6-9A09-151E6DC0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Section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6D219-41F3-4850-9071-D8157867C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Toronto and Region Conservation Authority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1AA29-3E81-42CE-8F31-019FD5BA9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44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B38554-040D-4842-BF2C-2B6338ED5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Text content that does not require bullet points.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D47ED5-2786-49EE-870E-B616F9BD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FBFB1-AF23-499C-A67E-B429DFBD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5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D6583A-37B4-4CBE-B3B2-BBE9076B8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Without Bullets</a:t>
            </a:r>
          </a:p>
        </p:txBody>
      </p:sp>
    </p:spTree>
    <p:extLst>
      <p:ext uri="{BB962C8B-B14F-4D97-AF65-F5344CB8AC3E}">
        <p14:creationId xmlns:p14="http://schemas.microsoft.com/office/powerpoint/2010/main" val="3670330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827755-5D20-4BE4-90BB-55CB3EDC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5FA1DB-4CD3-4E1F-8BE0-55928A57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6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6EDE0C-869E-498E-B61D-5DAC329D0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Table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85CFB25-388A-4719-ACB6-CF1C0D82F56D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66963909"/>
              </p:ext>
            </p:extLst>
          </p:nvPr>
        </p:nvGraphicFramePr>
        <p:xfrm>
          <a:off x="628650" y="1492250"/>
          <a:ext cx="7886700" cy="313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7343688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9649474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46884599"/>
                    </a:ext>
                  </a:extLst>
                </a:gridCol>
              </a:tblGrid>
              <a:tr h="553767">
                <a:tc>
                  <a:txBody>
                    <a:bodyPr/>
                    <a:lstStyle/>
                    <a:p>
                      <a:pPr algn="l"/>
                      <a:r>
                        <a:rPr lang="en-CA" dirty="0"/>
                        <a:t>Table Column 1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Column 2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Column 3</a:t>
                      </a:r>
                    </a:p>
                  </a:txBody>
                  <a:tcPr marL="180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1341327140"/>
                  </a:ext>
                </a:extLst>
              </a:tr>
              <a:tr h="553767">
                <a:tc>
                  <a:txBody>
                    <a:bodyPr/>
                    <a:lstStyle/>
                    <a:p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1553153066"/>
                  </a:ext>
                </a:extLst>
              </a:tr>
              <a:tr h="55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1819464341"/>
                  </a:ext>
                </a:extLst>
              </a:tr>
              <a:tr h="916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 table content 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1325516895"/>
                  </a:ext>
                </a:extLst>
              </a:tr>
              <a:tr h="55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Table content</a:t>
                      </a:r>
                    </a:p>
                  </a:txBody>
                  <a:tcPr marL="180000" marR="144000" marT="72000" marB="72000" anchor="ctr"/>
                </a:tc>
                <a:extLst>
                  <a:ext uri="{0D108BD9-81ED-4DB2-BD59-A6C34878D82A}">
                    <a16:rowId xmlns:a16="http://schemas.microsoft.com/office/drawing/2014/main" val="4031555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370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31DE9-43FD-493E-B052-7D38280CB2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Content in two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8E78-2DC0-4D59-ADE0-7B41EEED98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Content in two columns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38A97-F04C-4791-84DC-AB9939A0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BB5839-FB61-4026-BCB4-1874552A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7</a:t>
            </a:fld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BE7FED-1EC2-4102-BC82-FCB8A88D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Two Column Slide</a:t>
            </a:r>
          </a:p>
        </p:txBody>
      </p:sp>
    </p:spTree>
    <p:extLst>
      <p:ext uri="{BB962C8B-B14F-4D97-AF65-F5344CB8AC3E}">
        <p14:creationId xmlns:p14="http://schemas.microsoft.com/office/powerpoint/2010/main" val="324964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3E2528-A70D-4AD3-80AF-4939CC255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92623"/>
            <a:ext cx="3867150" cy="4400177"/>
          </a:xfrm>
        </p:spPr>
        <p:txBody>
          <a:bodyPr>
            <a:normAutofit/>
          </a:bodyPr>
          <a:lstStyle/>
          <a:p>
            <a:r>
              <a:rPr lang="en-CA" dirty="0"/>
              <a:t>Please do not add any special effects, colours, or borders to images.</a:t>
            </a:r>
          </a:p>
          <a:p>
            <a:r>
              <a:rPr lang="en-CA" dirty="0"/>
              <a:t>Do not drag-and-drop photos into PowerPoint. Please use the placeholder spaces provided.</a:t>
            </a:r>
          </a:p>
          <a:p>
            <a:r>
              <a:rPr lang="en-CA" dirty="0"/>
              <a:t>Click image and ‘delete’ key to delete an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8D980-9928-4CBE-9472-97F8F6D3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8887" y="6356350"/>
            <a:ext cx="3086100" cy="365125"/>
          </a:xfrm>
        </p:spPr>
        <p:txBody>
          <a:bodyPr/>
          <a:lstStyle/>
          <a:p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BADB-EF29-4B39-82B0-98A6B020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2570" y="6356350"/>
            <a:ext cx="656305" cy="365125"/>
          </a:xfrm>
        </p:spPr>
        <p:txBody>
          <a:bodyPr/>
          <a:lstStyle/>
          <a:p>
            <a:fld id="{7A430244-645E-4284-B7A0-623B8C613C79}" type="slidenum">
              <a:rPr lang="en-CA" smtClean="0"/>
              <a:pPr/>
              <a:t>8</a:t>
            </a:fld>
            <a:endParaRPr lang="en-CA"/>
          </a:p>
        </p:txBody>
      </p:sp>
      <p:pic>
        <p:nvPicPr>
          <p:cNvPr id="8" name="Picture Placeholder 7" descr="A group of people in a forest&#10;&#10;Description automatically generated">
            <a:extLst>
              <a:ext uri="{FF2B5EF4-FFF2-40B4-BE49-F238E27FC236}">
                <a16:creationId xmlns:a16="http://schemas.microsoft.com/office/drawing/2014/main" id="{27AD4502-71ED-4A9E-B0A9-A2790ECE55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r="21549"/>
          <a:stretch/>
        </p:blipFill>
        <p:spPr>
          <a:xfrm>
            <a:off x="4759960" y="1492623"/>
            <a:ext cx="3755390" cy="440017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763F6B-CAEA-4B98-A419-1CB8828E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9686"/>
            <a:ext cx="7886700" cy="1054754"/>
          </a:xfrm>
        </p:spPr>
        <p:txBody>
          <a:bodyPr/>
          <a:lstStyle/>
          <a:p>
            <a:r>
              <a:rPr lang="en-CA" dirty="0"/>
              <a:t>Slide Title for Slide with Text and Image</a:t>
            </a:r>
          </a:p>
        </p:txBody>
      </p:sp>
    </p:spTree>
    <p:extLst>
      <p:ext uri="{BB962C8B-B14F-4D97-AF65-F5344CB8AC3E}">
        <p14:creationId xmlns:p14="http://schemas.microsoft.com/office/powerpoint/2010/main" val="117646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98CA2-CD05-4C70-9A25-38A28AED05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Please do not add any special effects, colours, or borders to images.</a:t>
            </a:r>
          </a:p>
          <a:p>
            <a:r>
              <a:rPr lang="en-CA" dirty="0"/>
              <a:t>Do not drag-and-drop photos into PowerPoint. Please use the placeholder spaces provided.</a:t>
            </a:r>
          </a:p>
          <a:p>
            <a:r>
              <a:rPr lang="en-CA" dirty="0"/>
              <a:t>Click image and ‘delete’ key to delete existing image, then click centre icon to insert new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9B9FBE-8494-4DEF-8FA4-DED9C6EE3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CA"/>
              <a:t>Toronto and Region Conservation Authority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B6A8C-C88B-4612-8FE4-338EEF74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0244-645E-4284-B7A0-623B8C613C79}" type="slidenum">
              <a:rPr lang="en-CA" smtClean="0"/>
              <a:t>9</a:t>
            </a:fld>
            <a:endParaRPr lang="en-CA"/>
          </a:p>
        </p:txBody>
      </p:sp>
      <p:pic>
        <p:nvPicPr>
          <p:cNvPr id="8" name="Picture Placeholder 7" descr="A close up of a flower&#10;&#10;Description automatically generated">
            <a:extLst>
              <a:ext uri="{FF2B5EF4-FFF2-40B4-BE49-F238E27FC236}">
                <a16:creationId xmlns:a16="http://schemas.microsoft.com/office/drawing/2014/main" id="{F07CD21F-3EB2-405C-A5DF-5DB79E86C3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r="2049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21C9F60-AF17-42C1-907B-FE7AA7AD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Slide Title for Slide with Half-page Image</a:t>
            </a:r>
          </a:p>
        </p:txBody>
      </p:sp>
    </p:spTree>
    <p:extLst>
      <p:ext uri="{BB962C8B-B14F-4D97-AF65-F5344CB8AC3E}">
        <p14:creationId xmlns:p14="http://schemas.microsoft.com/office/powerpoint/2010/main" val="1497148247"/>
      </p:ext>
    </p:extLst>
  </p:cSld>
  <p:clrMapOvr>
    <a:masterClrMapping/>
  </p:clrMapOvr>
</p:sld>
</file>

<file path=ppt/theme/theme1.xml><?xml version="1.0" encoding="utf-8"?>
<a:theme xmlns:a="http://schemas.openxmlformats.org/drawingml/2006/main" name="TRCA Master">
  <a:themeElements>
    <a:clrScheme name="TRC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CACE3"/>
      </a:accent1>
      <a:accent2>
        <a:srgbClr val="8DC63F"/>
      </a:accent2>
      <a:accent3>
        <a:srgbClr val="FDB913"/>
      </a:accent3>
      <a:accent4>
        <a:srgbClr val="024861"/>
      </a:accent4>
      <a:accent5>
        <a:srgbClr val="808080"/>
      </a:accent5>
      <a:accent6>
        <a:srgbClr val="276B50"/>
      </a:accent6>
      <a:hlink>
        <a:srgbClr val="5F5F5F"/>
      </a:hlink>
      <a:folHlink>
        <a:srgbClr val="919191"/>
      </a:folHlink>
    </a:clrScheme>
    <a:fontScheme name="TRCA Powerpoi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1046</TotalTime>
  <Words>1323</Words>
  <Application>Microsoft Office PowerPoint</Application>
  <PresentationFormat>On-screen Show (4:3)</PresentationFormat>
  <Paragraphs>114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TRCA Master</vt:lpstr>
      <vt:lpstr>Presentation Title</vt:lpstr>
      <vt:lpstr>Welcome to TRCA’s Presentation Template!</vt:lpstr>
      <vt:lpstr>Agenda</vt:lpstr>
      <vt:lpstr>Section Title</vt:lpstr>
      <vt:lpstr>Slide Title for Slide Without Bullets</vt:lpstr>
      <vt:lpstr>Slide Title for Slide with Table</vt:lpstr>
      <vt:lpstr>Slide Title for Two Column Slide</vt:lpstr>
      <vt:lpstr>Slide Title for Slide with Text and Image</vt:lpstr>
      <vt:lpstr>Slide Title for Slide with Half-page Image</vt:lpstr>
      <vt:lpstr>Slide Title for Slide with Circle Image and Text</vt:lpstr>
      <vt:lpstr>Slide Title for Slide with Text and Circle Image</vt:lpstr>
      <vt:lpstr>Slide Title for Slide with Blue Box and Image</vt:lpstr>
      <vt:lpstr>Slide Title for Two Column Comparison</vt:lpstr>
      <vt:lpstr>Slide Title for Full Page Image</vt:lpstr>
      <vt:lpstr>Slide Title for Slide with Two Images</vt:lpstr>
      <vt:lpstr>PowerPoint Presentation</vt:lpstr>
      <vt:lpstr>PowerPoint Presentation</vt:lpstr>
    </vt:vector>
  </TitlesOfParts>
  <Company>TRCA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Sonja.Kresowaty@trca.ca</dc:creator>
  <cp:lastModifiedBy>Sonja Kresowaty</cp:lastModifiedBy>
  <cp:revision>207</cp:revision>
  <dcterms:created xsi:type="dcterms:W3CDTF">2018-07-19T22:30:28Z</dcterms:created>
  <dcterms:modified xsi:type="dcterms:W3CDTF">2020-12-08T21:18:02Z</dcterms:modified>
</cp:coreProperties>
</file>