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handoutMasterIdLst>
    <p:handoutMasterId r:id="rId10"/>
  </p:handoutMasterIdLst>
  <p:sldIdLst>
    <p:sldId id="256" r:id="rId3"/>
    <p:sldId id="261" r:id="rId4"/>
    <p:sldId id="259" r:id="rId5"/>
    <p:sldId id="262" r:id="rId6"/>
    <p:sldId id="260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4039">
          <p15:clr>
            <a:srgbClr val="A4A3A4"/>
          </p15:clr>
        </p15:guide>
        <p15:guide id="4" pos="4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05" autoAdjust="0"/>
  </p:normalViewPr>
  <p:slideViewPr>
    <p:cSldViewPr snapToGrid="0" showGuides="1">
      <p:cViewPr varScale="1">
        <p:scale>
          <a:sx n="195" d="100"/>
          <a:sy n="195" d="100"/>
        </p:scale>
        <p:origin x="1254" y="168"/>
      </p:cViewPr>
      <p:guideLst>
        <p:guide orient="horz" pos="2160"/>
        <p:guide pos="2880"/>
        <p:guide orient="horz" pos="4039"/>
        <p:guide pos="45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19791-E1D3-4EA7-8F80-29580678B5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42A8B-14F9-4433-84AA-FEC1F027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17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60333-CA11-4579-A128-18B484536FE7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D01DB-ED06-4280-BFF9-BFF49A5DB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71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77610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82541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8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8288"/>
            <a:ext cx="7886700" cy="226135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390596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6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45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1529"/>
            <a:ext cx="7886700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1999" y="6356350"/>
            <a:ext cx="3146215" cy="365125"/>
          </a:xfrm>
        </p:spPr>
        <p:txBody>
          <a:bodyPr/>
          <a:lstStyle/>
          <a:p>
            <a:r>
              <a:rPr lang="en-US" dirty="0" smtClean="0"/>
              <a:t>Toronto and Region Conservation Authority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08A7-DC8B-48A7-86C6-D70C82DE8E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97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Toronto and Region Conservation Authority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08A7-DC8B-48A7-86C6-D70C82DE8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9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Toronto and Region Conservation Authority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08A7-DC8B-48A7-86C6-D70C82DE8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7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5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38288"/>
            <a:ext cx="7886700" cy="4638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1999" y="6356350"/>
            <a:ext cx="3146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Toronto and Region Conservation Authority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1554" y="6356350"/>
            <a:ext cx="4337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70308A7-DC8B-48A7-86C6-D70C82DE8ED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183727" y="6343542"/>
            <a:ext cx="0" cy="36512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67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79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Team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543420"/>
            <a:ext cx="7886700" cy="14188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Name of Division - Update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28650" y="2838450"/>
            <a:ext cx="7343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Presented by: Name, Position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28650" y="6134100"/>
            <a:ext cx="233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&lt;Insert date&gt;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3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Division – Priorities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Toronto and Region Conservation Authority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08A7-DC8B-48A7-86C6-D70C82DE8ED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35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Division – Challenges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Toronto and Region Conservation Authority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08A7-DC8B-48A7-86C6-D70C82DE8ED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67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49" y="365125"/>
            <a:ext cx="8314868" cy="1325563"/>
          </a:xfrm>
        </p:spPr>
        <p:txBody>
          <a:bodyPr/>
          <a:lstStyle/>
          <a:p>
            <a:r>
              <a:rPr lang="en-US" dirty="0" smtClean="0"/>
              <a:t>Name of Division – </a:t>
            </a:r>
            <a:r>
              <a:rPr lang="en-US" dirty="0" smtClean="0"/>
              <a:t>Required </a:t>
            </a:r>
            <a:r>
              <a:rPr lang="en-US" dirty="0" smtClean="0"/>
              <a:t>Cooperation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Toronto and Region Conservation Authority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08A7-DC8B-48A7-86C6-D70C82DE8ED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375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Division – Heads Up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Toronto and Region Conservation Authority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08A7-DC8B-48A7-86C6-D70C82DE8ED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90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650" y="6134100"/>
            <a:ext cx="233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www.trca.ca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48252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RCA Corporate Templat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2CACE3"/>
      </a:accent1>
      <a:accent2>
        <a:srgbClr val="8DC63F"/>
      </a:accent2>
      <a:accent3>
        <a:srgbClr val="FDB913"/>
      </a:accent3>
      <a:accent4>
        <a:srgbClr val="808080"/>
      </a:accent4>
      <a:accent5>
        <a:srgbClr val="00536A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 pa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64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Title slide</vt:lpstr>
      <vt:lpstr>Content page</vt:lpstr>
      <vt:lpstr>Management Team</vt:lpstr>
      <vt:lpstr>Name of Division – Priorities</vt:lpstr>
      <vt:lpstr>Name of Division – Challenges</vt:lpstr>
      <vt:lpstr>Name of Division – Required Cooperation</vt:lpstr>
      <vt:lpstr>Name of Division – Heads Up</vt:lpstr>
      <vt:lpstr>PowerPoint Presentation</vt:lpstr>
    </vt:vector>
  </TitlesOfParts>
  <Company>TRCA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Lambert</dc:creator>
  <cp:lastModifiedBy>Michelle Sirizzotti</cp:lastModifiedBy>
  <cp:revision>15</cp:revision>
  <dcterms:created xsi:type="dcterms:W3CDTF">2018-07-19T22:30:28Z</dcterms:created>
  <dcterms:modified xsi:type="dcterms:W3CDTF">2018-08-13T14:42:28Z</dcterms:modified>
</cp:coreProperties>
</file>