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9"/>
  </p:notesMasterIdLst>
  <p:handoutMasterIdLst>
    <p:handoutMasterId r:id="rId10"/>
  </p:handoutMasterIdLst>
  <p:sldIdLst>
    <p:sldId id="256" r:id="rId3"/>
    <p:sldId id="261" r:id="rId4"/>
    <p:sldId id="259" r:id="rId5"/>
    <p:sldId id="262" r:id="rId6"/>
    <p:sldId id="260" r:id="rId7"/>
    <p:sldId id="25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orient="horz" pos="4039">
          <p15:clr>
            <a:srgbClr val="A4A3A4"/>
          </p15:clr>
        </p15:guide>
        <p15:guide id="4" pos="45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705" autoAdjust="0"/>
  </p:normalViewPr>
  <p:slideViewPr>
    <p:cSldViewPr snapToGrid="0" showGuides="1">
      <p:cViewPr varScale="1">
        <p:scale>
          <a:sx n="195" d="100"/>
          <a:sy n="195" d="100"/>
        </p:scale>
        <p:origin x="1254" y="168"/>
      </p:cViewPr>
      <p:guideLst>
        <p:guide orient="horz" pos="2160"/>
        <p:guide pos="2880"/>
        <p:guide orient="horz" pos="4039"/>
        <p:guide pos="45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5" d="100"/>
          <a:sy n="85" d="100"/>
        </p:scale>
        <p:origin x="3804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19791-E1D3-4EA7-8F80-29580678B501}" type="datetimeFigureOut">
              <a:rPr lang="en-US" smtClean="0"/>
              <a:t>8/13/2018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C42A8B-14F9-4433-84AA-FEC1F027C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179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A60333-CA11-4579-A128-18B484536FE7}" type="datetimeFigureOut">
              <a:rPr lang="en-US" smtClean="0"/>
              <a:t>8/13/2018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BD01DB-ED06-4280-BFF9-BFF49A5DB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671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776106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182541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282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38288"/>
            <a:ext cx="7886700" cy="226135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/>
            </a:lvl1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390596"/>
      </p:ext>
    </p:extLst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168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456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41529"/>
            <a:ext cx="7886700" cy="4351338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001999" y="6356350"/>
            <a:ext cx="3146215" cy="365125"/>
          </a:xfrm>
        </p:spPr>
        <p:txBody>
          <a:bodyPr/>
          <a:lstStyle/>
          <a:p>
            <a:r>
              <a:rPr lang="en-US" dirty="0" smtClean="0"/>
              <a:t>Toronto and Region Conservation Authority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308A7-DC8B-48A7-86C6-D70C82DE8E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979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Toronto and Region Conservation Authority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308A7-DC8B-48A7-86C6-D70C82DE8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997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Toronto and Region Conservation Authority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308A7-DC8B-48A7-86C6-D70C82DE8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87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357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67" r:id="rId4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38288"/>
            <a:ext cx="7886700" cy="46386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1999" y="6356350"/>
            <a:ext cx="3146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Toronto and Region Conservation Authority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81554" y="6356350"/>
            <a:ext cx="4337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870308A7-DC8B-48A7-86C6-D70C82DE8ED6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8183727" y="6343542"/>
            <a:ext cx="0" cy="365125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9673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8" r:id="rId2"/>
    <p:sldLayoutId id="2147483679" r:id="rId3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Tx/>
        <a:buNone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Team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28650" y="1543420"/>
            <a:ext cx="7886700" cy="141885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Name of Division - Update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628650" y="2838450"/>
            <a:ext cx="73437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Presented by: Name, Position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628650" y="6134100"/>
            <a:ext cx="2333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&lt;Insert date&gt;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639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 of Division – Priorities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Toronto and Region Conservation Authority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308A7-DC8B-48A7-86C6-D70C82DE8ED6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359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 of Division – Challenges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Toronto and Region Conservation Authority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308A7-DC8B-48A7-86C6-D70C82DE8ED6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3676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28649" y="365125"/>
            <a:ext cx="8314868" cy="1325563"/>
          </a:xfrm>
        </p:spPr>
        <p:txBody>
          <a:bodyPr/>
          <a:lstStyle/>
          <a:p>
            <a:r>
              <a:rPr lang="en-US" dirty="0" smtClean="0"/>
              <a:t>Name of Division – </a:t>
            </a:r>
            <a:r>
              <a:rPr lang="en-US" dirty="0" smtClean="0"/>
              <a:t>Required </a:t>
            </a:r>
            <a:r>
              <a:rPr lang="en-US" dirty="0" smtClean="0"/>
              <a:t>Cooperation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Toronto and Region Conservation Authority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308A7-DC8B-48A7-86C6-D70C82DE8ED6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3759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 of Division – Heads Up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Toronto and Region Conservation Authority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308A7-DC8B-48A7-86C6-D70C82DE8ED6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790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28650" y="6134100"/>
            <a:ext cx="2333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www.trca.ca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5482529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TRCA Corporate Templat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2CACE3"/>
      </a:accent1>
      <a:accent2>
        <a:srgbClr val="8DC63F"/>
      </a:accent2>
      <a:accent3>
        <a:srgbClr val="FDB913"/>
      </a:accent3>
      <a:accent4>
        <a:srgbClr val="808080"/>
      </a:accent4>
      <a:accent5>
        <a:srgbClr val="00536A"/>
      </a:accent5>
      <a:accent6>
        <a:srgbClr val="4D4D4D"/>
      </a:accent6>
      <a:hlink>
        <a:srgbClr val="5F5F5F"/>
      </a:hlink>
      <a:folHlink>
        <a:srgbClr val="919191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tent pag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123</TotalTime>
  <Words>64</Words>
  <Application>Microsoft Office PowerPoint</Application>
  <PresentationFormat>On-screen Show (4:3)</PresentationFormat>
  <Paragraphs>17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Title slide</vt:lpstr>
      <vt:lpstr>Content page</vt:lpstr>
      <vt:lpstr>Management Team</vt:lpstr>
      <vt:lpstr>Name of Division – Priorities</vt:lpstr>
      <vt:lpstr>Name of Division – Challenges</vt:lpstr>
      <vt:lpstr>Name of Division – Required Cooperation</vt:lpstr>
      <vt:lpstr>Name of Division – Heads Up</vt:lpstr>
      <vt:lpstr>PowerPoint Presentation</vt:lpstr>
    </vt:vector>
  </TitlesOfParts>
  <Company>TRCA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Dana Lambert</dc:creator>
  <cp:lastModifiedBy>Michelle Sirizzotti</cp:lastModifiedBy>
  <cp:revision>15</cp:revision>
  <dcterms:created xsi:type="dcterms:W3CDTF">2018-07-19T22:30:28Z</dcterms:created>
  <dcterms:modified xsi:type="dcterms:W3CDTF">2018-08-13T14:42:28Z</dcterms:modified>
</cp:coreProperties>
</file>